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0EC"/>
    <a:srgbClr val="D5CDC5"/>
    <a:srgbClr val="FF002E"/>
    <a:srgbClr val="7A0016"/>
    <a:srgbClr val="DA00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24" autoAdjust="0"/>
    <p:restoredTop sz="94660"/>
  </p:normalViewPr>
  <p:slideViewPr>
    <p:cSldViewPr snapToGrid="0">
      <p:cViewPr varScale="1">
        <p:scale>
          <a:sx n="153" d="100"/>
          <a:sy n="153" d="100"/>
        </p:scale>
        <p:origin x="198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wmf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wmf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7A001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5B6CA708-F54D-FCED-B034-34E2CA235E9F}"/>
              </a:ext>
            </a:extLst>
          </p:cNvPr>
          <p:cNvSpPr/>
          <p:nvPr userDrawn="1"/>
        </p:nvSpPr>
        <p:spPr>
          <a:xfrm>
            <a:off x="6227510" y="-1"/>
            <a:ext cx="2916489" cy="6858001"/>
          </a:xfrm>
          <a:prstGeom prst="rect">
            <a:avLst/>
          </a:prstGeom>
          <a:solidFill>
            <a:srgbClr val="FF002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122363"/>
            <a:ext cx="5111262" cy="2387600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rgbClr val="F4F0EC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5569" y="3602038"/>
            <a:ext cx="5103992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F4F0E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1A11E66-57FF-E3CD-AB89-60C41593AE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10300" y="0"/>
            <a:ext cx="29337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330924-D027-77BB-0692-2F81D86BAED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95568" y="5968859"/>
            <a:ext cx="2398177" cy="29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143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384248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873111-69C3-0201-612B-8B5F6A30DB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8650" y="6016993"/>
            <a:ext cx="2184111" cy="26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721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3733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37332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9B5195-08F8-A32A-E429-008524A153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8650" y="6016993"/>
            <a:ext cx="2184111" cy="26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128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AE210F-9274-3D65-0869-7CFDE378AC9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8650" y="6016993"/>
            <a:ext cx="2184111" cy="26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966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FF00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5032497" cy="2852737"/>
          </a:xfrm>
        </p:spPr>
        <p:txBody>
          <a:bodyPr anchor="b">
            <a:normAutofit/>
          </a:bodyPr>
          <a:lstStyle>
            <a:lvl1pPr>
              <a:defRPr sz="4800">
                <a:solidFill>
                  <a:srgbClr val="F4F0EC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5032497" cy="726057"/>
          </a:xfrm>
        </p:spPr>
        <p:txBody>
          <a:bodyPr/>
          <a:lstStyle>
            <a:lvl1pPr marL="0" indent="0">
              <a:buNone/>
              <a:defRPr sz="2400">
                <a:solidFill>
                  <a:srgbClr val="F4F0EC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CC2B274-7B77-5E1F-B109-1767AD01D898}"/>
              </a:ext>
            </a:extLst>
          </p:cNvPr>
          <p:cNvSpPr/>
          <p:nvPr userDrawn="1"/>
        </p:nvSpPr>
        <p:spPr>
          <a:xfrm>
            <a:off x="6243122" y="0"/>
            <a:ext cx="2900881" cy="6858000"/>
          </a:xfrm>
          <a:prstGeom prst="rect">
            <a:avLst/>
          </a:prstGeom>
          <a:solidFill>
            <a:srgbClr val="FF002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sz="1350"/>
          </a:p>
        </p:txBody>
      </p:sp>
      <p:pic>
        <p:nvPicPr>
          <p:cNvPr id="37" name="Graphic 36">
            <a:extLst>
              <a:ext uri="{FF2B5EF4-FFF2-40B4-BE49-F238E27FC236}">
                <a16:creationId xmlns:a16="http://schemas.microsoft.com/office/drawing/2014/main" id="{6FF4454C-731D-6403-A237-22E9285680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10300" y="0"/>
            <a:ext cx="29337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59A23A4-A050-0076-D953-92D7F39CE1F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23888" y="676666"/>
            <a:ext cx="2398177" cy="29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885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0259561-460D-8BBF-857C-220576134D5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8650" y="6016993"/>
            <a:ext cx="2184111" cy="26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129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1BA40F-66FE-29B3-8653-4969B7BC8F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8650" y="6016993"/>
            <a:ext cx="2184111" cy="26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445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9BC318E-BDE5-21DF-6EC6-339D82F401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8650" y="6016993"/>
            <a:ext cx="2184111" cy="26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678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D31A318-3259-BB22-7B44-E2CC0A48E7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8650" y="6016993"/>
            <a:ext cx="2184111" cy="26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242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457200"/>
            <a:ext cx="4629150" cy="54038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3DC330-3C75-CEE3-BA16-B2C1E298B0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8650" y="6016993"/>
            <a:ext cx="2184111" cy="26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236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457200"/>
            <a:ext cx="4629150" cy="540385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C2D27F-BED5-5CAC-B5CA-8C6B97C92F9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8650" y="6016993"/>
            <a:ext cx="2184111" cy="26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529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006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96716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D5CDC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96716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D5CDC5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139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cap="all" baseline="0">
          <a:solidFill>
            <a:srgbClr val="DA001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7A001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7A001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7A001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7A001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7A001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E3C08-F1AA-75E4-B49C-AFC6345032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149B7A-B5BC-DA3F-D767-EF00370917D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058259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5B9479B-420B-505E-8BB3-2E95A2B81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CCDD736-9FE1-8E9B-B390-2A16C55D29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009192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Aurimas Mickus</dc:creator>
  <cp:lastModifiedBy>Aurimas Mickus</cp:lastModifiedBy>
  <cp:revision>4</cp:revision>
  <dcterms:created xsi:type="dcterms:W3CDTF">2024-10-21T18:30:05Z</dcterms:created>
  <dcterms:modified xsi:type="dcterms:W3CDTF">2026-01-13T09:08:04Z</dcterms:modified>
</cp:coreProperties>
</file>