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2E"/>
    <a:srgbClr val="DA001D"/>
    <a:srgbClr val="7A0016"/>
    <a:srgbClr val="F4F0EC"/>
    <a:srgbClr val="D5CD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94660"/>
  </p:normalViewPr>
  <p:slideViewPr>
    <p:cSldViewPr snapToGrid="0">
      <p:cViewPr varScale="1">
        <p:scale>
          <a:sx n="153" d="100"/>
          <a:sy n="153" d="100"/>
        </p:scale>
        <p:origin x="46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wmf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wmf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00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FA141-44F0-1474-8111-CDBB096663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6321" y="1122363"/>
            <a:ext cx="6959229" cy="2387600"/>
          </a:xfrm>
        </p:spPr>
        <p:txBody>
          <a:bodyPr anchor="b"/>
          <a:lstStyle>
            <a:lvl1pPr algn="l">
              <a:defRPr sz="6000">
                <a:solidFill>
                  <a:srgbClr val="F4F0EC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lt-LT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33F2F2-E7C9-5614-E99C-06DB60B686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6321" y="3602038"/>
            <a:ext cx="6959229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F4F0E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lt-LT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D36B180-DD79-F6B2-D204-985B3D71BE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80400" y="0"/>
            <a:ext cx="39116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CA3902C-4D1A-E76F-3D62-ABD946C6889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0067" y="5967832"/>
            <a:ext cx="2398177" cy="29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956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A9DF4-D942-3DCD-2720-C35392659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5DBFFE-8AAD-C6BD-89AB-F87CDE7141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6A3266-F29B-B5E3-C854-9F150A9BFD1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8372" y="6227403"/>
            <a:ext cx="2184111" cy="26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179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42766C-B78D-AE79-9B38-39E71C3088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4082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4FB0E1-0BAC-CEC8-303E-565464D7BB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0724" y="365125"/>
            <a:ext cx="7951776" cy="54082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FA83EC-4CB2-7B5C-0785-9A4479A018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8372" y="6227403"/>
            <a:ext cx="2184111" cy="26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46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1432B-B346-D62F-7961-AD46E39D9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0BBF76-E52E-B1B5-551C-EF35EFE83E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332D59-D381-9E94-ED91-45DA6392B4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8372" y="6227403"/>
            <a:ext cx="2184111" cy="26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811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7A001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>
            <a:extLst>
              <a:ext uri="{FF2B5EF4-FFF2-40B4-BE49-F238E27FC236}">
                <a16:creationId xmlns:a16="http://schemas.microsoft.com/office/drawing/2014/main" id="{E2CDDD4B-AFCC-F3C8-55D6-F9E49507BC12}"/>
              </a:ext>
            </a:extLst>
          </p:cNvPr>
          <p:cNvSpPr/>
          <p:nvPr userDrawn="1"/>
        </p:nvSpPr>
        <p:spPr>
          <a:xfrm>
            <a:off x="8324158" y="0"/>
            <a:ext cx="3867841" cy="6858000"/>
          </a:xfrm>
          <a:prstGeom prst="rect">
            <a:avLst/>
          </a:prstGeom>
          <a:solidFill>
            <a:srgbClr val="FF002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533DA4-C549-E502-C6E1-ACB543E22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640" y="1709738"/>
            <a:ext cx="7189483" cy="2852737"/>
          </a:xfrm>
        </p:spPr>
        <p:txBody>
          <a:bodyPr anchor="b"/>
          <a:lstStyle>
            <a:lvl1pPr>
              <a:defRPr sz="6000">
                <a:solidFill>
                  <a:srgbClr val="F4F0EC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lt-LT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35D925-0BF9-E1D7-6EDB-DCA0E698E5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1640" y="4589464"/>
            <a:ext cx="7189483" cy="1143892"/>
          </a:xfrm>
        </p:spPr>
        <p:txBody>
          <a:bodyPr/>
          <a:lstStyle>
            <a:lvl1pPr marL="0" indent="0">
              <a:buNone/>
              <a:defRPr sz="2400">
                <a:solidFill>
                  <a:srgbClr val="F4F0EC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6" name="Graphic 65">
            <a:extLst>
              <a:ext uri="{FF2B5EF4-FFF2-40B4-BE49-F238E27FC236}">
                <a16:creationId xmlns:a16="http://schemas.microsoft.com/office/drawing/2014/main" id="{E0FE17AF-2D9C-BE72-3E06-D30BB5093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80400" y="0"/>
            <a:ext cx="3911600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50686F1-9BD1-F8B0-DE00-D878388E5D3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0067" y="661142"/>
            <a:ext cx="2398177" cy="29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435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E55C6-34AB-1A7C-2F03-31C35D362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DD01F-D592-D82B-79EA-5748012C83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8372" y="1825625"/>
            <a:ext cx="5371428" cy="39144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E55414-D8AF-3225-16E0-404714310C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82372" y="1825625"/>
            <a:ext cx="5371428" cy="39144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74A65C-2EA5-5EA2-A94B-A5645AA0C2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8372" y="6227403"/>
            <a:ext cx="2184111" cy="26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055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2D2C3-782C-691D-26C7-092B4390B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228" y="365125"/>
            <a:ext cx="10709159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lt-LT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800C4-5EEB-6A24-5DAB-78E1A70ED7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622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002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CB75B0-5FBD-9EDF-AE49-303790FB04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6229" y="2505075"/>
            <a:ext cx="5157787" cy="320825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lt-LT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456EC6-965F-CB01-D9DE-957225E9E7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002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F21546-DFD0-9692-1247-609507E41E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2082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FFCE95-1AD4-63E2-9EBB-D0C9B66400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8372" y="6227403"/>
            <a:ext cx="2184111" cy="26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392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23837-A225-85F1-FB34-CDF606938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lt-LT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A9B2D02-68EE-6976-39E5-6B34BB4DBC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8372" y="6227403"/>
            <a:ext cx="2184111" cy="26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575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3E599A4-67C3-39E6-B869-F1C025BC44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8372" y="6227403"/>
            <a:ext cx="2184111" cy="26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065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BE8B4-23A2-68D4-7564-3705DA8AA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903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lt-L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F754B7-2CA2-D474-58E2-D941F5CA03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21608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1EAF71-855B-EFA9-4390-5025553F0D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52903" y="2057400"/>
            <a:ext cx="3932237" cy="3615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942ED7-1045-603E-E2E5-5E1DA31C94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8372" y="6227403"/>
            <a:ext cx="2184111" cy="26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948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55A05-B0B9-007E-B868-5B8B7704D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22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BBA05A-280C-3493-EAFE-135832EEDA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2961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A4D560-0A05-D7E8-5907-2E2B25B958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6229" y="2057400"/>
            <a:ext cx="3932237" cy="369597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8B4ABD-28C6-4A27-FE74-C70BE24950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8372" y="6227403"/>
            <a:ext cx="2184111" cy="26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659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D15595-4C6E-9A2D-5D56-EC4FF832B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372" y="365125"/>
            <a:ext cx="1070542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lt-LT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07A58F-55FA-ACA4-2EA3-F281FCDE39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8372" y="1825625"/>
            <a:ext cx="10705428" cy="3961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653351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cap="all" baseline="0">
          <a:solidFill>
            <a:srgbClr val="DA001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7A001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7A001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7A001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7A001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7A001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4A5C1C9-E716-67F2-295E-766899A2E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35EEEF2-FFD1-30A1-9CC1-A58BBE5683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058259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B9479B-420B-505E-8BB3-2E95A2B81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CCDD736-9FE1-8E9B-B390-2A16C55D29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009192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SU">
      <a:dk1>
        <a:srgbClr val="FF0000"/>
      </a:dk1>
      <a:lt1>
        <a:srgbClr val="F4F0EC"/>
      </a:lt1>
      <a:dk2>
        <a:srgbClr val="FF0000"/>
      </a:dk2>
      <a:lt2>
        <a:srgbClr val="E7E6E6"/>
      </a:lt2>
      <a:accent1>
        <a:srgbClr val="DA001D"/>
      </a:accent1>
      <a:accent2>
        <a:srgbClr val="FF002E"/>
      </a:accent2>
      <a:accent3>
        <a:srgbClr val="7A0016"/>
      </a:accent3>
      <a:accent4>
        <a:srgbClr val="DA001D"/>
      </a:accent4>
      <a:accent5>
        <a:srgbClr val="FF002E"/>
      </a:accent5>
      <a:accent6>
        <a:srgbClr val="7A0016"/>
      </a:accent6>
      <a:hlink>
        <a:srgbClr val="000000"/>
      </a:hlink>
      <a:folHlink>
        <a:srgbClr val="7A0016"/>
      </a:folHlink>
    </a:clrScheme>
    <a:fontScheme name="LSU">
      <a:majorFont>
        <a:latin typeface="Arial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Aurimas Mickus</dc:creator>
  <cp:lastModifiedBy>Aurimas Mickus</cp:lastModifiedBy>
  <cp:revision>2</cp:revision>
  <dcterms:created xsi:type="dcterms:W3CDTF">2024-10-21T18:30:05Z</dcterms:created>
  <dcterms:modified xsi:type="dcterms:W3CDTF">2026-01-13T09:08:11Z</dcterms:modified>
</cp:coreProperties>
</file>