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0EC"/>
    <a:srgbClr val="D5CDC5"/>
    <a:srgbClr val="FF002E"/>
    <a:srgbClr val="7A0016"/>
    <a:srgbClr val="DA00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4" autoAdjust="0"/>
    <p:restoredTop sz="94660"/>
  </p:normalViewPr>
  <p:slideViewPr>
    <p:cSldViewPr snapToGrid="0">
      <p:cViewPr varScale="1">
        <p:scale>
          <a:sx n="153" d="100"/>
          <a:sy n="153" d="100"/>
        </p:scale>
        <p:origin x="198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7A00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5B6CA708-F54D-FCED-B034-34E2CA235E9F}"/>
              </a:ext>
            </a:extLst>
          </p:cNvPr>
          <p:cNvSpPr/>
          <p:nvPr userDrawn="1"/>
        </p:nvSpPr>
        <p:spPr>
          <a:xfrm>
            <a:off x="6227510" y="-1"/>
            <a:ext cx="2916489" cy="6858001"/>
          </a:xfrm>
          <a:prstGeom prst="rect">
            <a:avLst/>
          </a:prstGeom>
          <a:solidFill>
            <a:srgbClr val="FF002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122363"/>
            <a:ext cx="5111262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rgbClr val="F4F0EC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5569" y="3602038"/>
            <a:ext cx="5103992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F4F0E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1A11E66-57FF-E3CD-AB89-60C41593AE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10300" y="0"/>
            <a:ext cx="2933700" cy="6858000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298B77A5-F8EB-8FBB-A25B-D52E5247137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5569" y="5992849"/>
            <a:ext cx="1854492" cy="24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143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384248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098A68B3-4B16-0C50-74BF-0F653C4AC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992849"/>
            <a:ext cx="1854492" cy="24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721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3733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3733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E1D1F53-646A-F139-C1FB-08929A0583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992849"/>
            <a:ext cx="1854492" cy="24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128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BB430AA-6864-5C07-345B-A836DF76EB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992849"/>
            <a:ext cx="1854492" cy="24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966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00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5032497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rgbClr val="F4F0EC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5032497" cy="726057"/>
          </a:xfrm>
        </p:spPr>
        <p:txBody>
          <a:bodyPr/>
          <a:lstStyle>
            <a:lvl1pPr marL="0" indent="0">
              <a:buNone/>
              <a:defRPr sz="2400">
                <a:solidFill>
                  <a:srgbClr val="F4F0EC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C2B274-7B77-5E1F-B109-1767AD01D898}"/>
              </a:ext>
            </a:extLst>
          </p:cNvPr>
          <p:cNvSpPr/>
          <p:nvPr userDrawn="1"/>
        </p:nvSpPr>
        <p:spPr>
          <a:xfrm>
            <a:off x="6243122" y="0"/>
            <a:ext cx="2900881" cy="6858000"/>
          </a:xfrm>
          <a:prstGeom prst="rect">
            <a:avLst/>
          </a:prstGeom>
          <a:solidFill>
            <a:srgbClr val="FF002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sz="1350"/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6FF4454C-731D-6403-A237-22E9285680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10300" y="0"/>
            <a:ext cx="2933700" cy="6858000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797ED1A9-C546-5AD5-2BD2-98F56939C2A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8650" y="661142"/>
            <a:ext cx="2456338" cy="3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885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E7144F1-801D-8F47-5F8A-5158C9C0A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992849"/>
            <a:ext cx="1854492" cy="24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129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6B5711D7-6338-B8E3-46FE-D4401C475B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992849"/>
            <a:ext cx="1854492" cy="24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4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8ECCA69-EBA1-639E-CA35-88081A3AF4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992849"/>
            <a:ext cx="1854492" cy="24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678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4161698D-9A1A-C84C-DCA6-463BECC949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992849"/>
            <a:ext cx="1854492" cy="24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24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457200"/>
            <a:ext cx="4629150" cy="54038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571F4BF-E79B-D8F8-EA3D-380B6BBB28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992849"/>
            <a:ext cx="1854492" cy="24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236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457200"/>
            <a:ext cx="4629150" cy="540385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182E8DB-8991-B83A-8C05-664AA1A958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992849"/>
            <a:ext cx="1854492" cy="24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529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006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9671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D5CDC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9671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D5CDC5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139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all" baseline="0">
          <a:solidFill>
            <a:srgbClr val="DA001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E3C08-F1AA-75E4-B49C-AFC6345032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149B7A-B5BC-DA3F-D767-EF00370917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58259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B9479B-420B-505E-8BB3-2E95A2B81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CCDD736-9FE1-8E9B-B390-2A16C55D29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009192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16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Aurimas Mickus</dc:creator>
  <cp:lastModifiedBy>Aurimas Mickus</cp:lastModifiedBy>
  <cp:revision>2</cp:revision>
  <dcterms:created xsi:type="dcterms:W3CDTF">2024-10-21T18:30:05Z</dcterms:created>
  <dcterms:modified xsi:type="dcterms:W3CDTF">2024-10-21T19:37:07Z</dcterms:modified>
</cp:coreProperties>
</file>