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2E"/>
    <a:srgbClr val="DA001D"/>
    <a:srgbClr val="7A0016"/>
    <a:srgbClr val="F4F0EC"/>
    <a:srgbClr val="D5CD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94660"/>
  </p:normalViewPr>
  <p:slideViewPr>
    <p:cSldViewPr snapToGrid="0">
      <p:cViewPr varScale="1">
        <p:scale>
          <a:sx n="153" d="100"/>
          <a:sy n="153" d="100"/>
        </p:scale>
        <p:origin x="46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00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FA141-44F0-1474-8111-CDBB09666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6321" y="1122363"/>
            <a:ext cx="6959229" cy="2387600"/>
          </a:xfrm>
        </p:spPr>
        <p:txBody>
          <a:bodyPr anchor="b"/>
          <a:lstStyle>
            <a:lvl1pPr algn="l">
              <a:defRPr sz="6000">
                <a:solidFill>
                  <a:srgbClr val="F4F0EC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lt-L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33F2F2-E7C9-5614-E99C-06DB60B686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6321" y="3602038"/>
            <a:ext cx="6959229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F4F0E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lt-LT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D36B180-DD79-F6B2-D204-985B3D71BE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80400" y="0"/>
            <a:ext cx="3911600" cy="6858000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AA2F54DD-2200-5B22-F098-A67D4DCF4D29}"/>
              </a:ext>
            </a:extLst>
          </p:cNvPr>
          <p:cNvGrpSpPr/>
          <p:nvPr userDrawn="1"/>
        </p:nvGrpSpPr>
        <p:grpSpPr>
          <a:xfrm>
            <a:off x="648372" y="5994029"/>
            <a:ext cx="1854352" cy="243761"/>
            <a:chOff x="648372" y="5994029"/>
            <a:chExt cx="1854352" cy="243761"/>
          </a:xfrm>
          <a:solidFill>
            <a:srgbClr val="F4F0EC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3B549BD-305F-5329-F7DA-6B3E8F2F674F}"/>
                </a:ext>
              </a:extLst>
            </p:cNvPr>
            <p:cNvSpPr/>
            <p:nvPr/>
          </p:nvSpPr>
          <p:spPr>
            <a:xfrm>
              <a:off x="648372" y="5995411"/>
              <a:ext cx="555503" cy="242379"/>
            </a:xfrm>
            <a:custGeom>
              <a:avLst/>
              <a:gdLst>
                <a:gd name="connsiteX0" fmla="*/ 128485 w 555503"/>
                <a:gd name="connsiteY0" fmla="*/ 238891 h 242379"/>
                <a:gd name="connsiteX1" fmla="*/ 369600 w 555503"/>
                <a:gd name="connsiteY1" fmla="*/ 53931 h 242379"/>
                <a:gd name="connsiteX2" fmla="*/ 369600 w 555503"/>
                <a:gd name="connsiteY2" fmla="*/ 0 h 242379"/>
                <a:gd name="connsiteX3" fmla="*/ 128485 w 555503"/>
                <a:gd name="connsiteY3" fmla="*/ 185275 h 242379"/>
                <a:gd name="connsiteX4" fmla="*/ 128485 w 555503"/>
                <a:gd name="connsiteY4" fmla="*/ 238891 h 242379"/>
                <a:gd name="connsiteX5" fmla="*/ 398148 w 555503"/>
                <a:gd name="connsiteY5" fmla="*/ 157677 h 242379"/>
                <a:gd name="connsiteX6" fmla="*/ 476826 w 555503"/>
                <a:gd name="connsiteY6" fmla="*/ 242380 h 242379"/>
                <a:gd name="connsiteX7" fmla="*/ 555504 w 555503"/>
                <a:gd name="connsiteY7" fmla="*/ 157677 h 242379"/>
                <a:gd name="connsiteX8" fmla="*/ 555504 w 555503"/>
                <a:gd name="connsiteY8" fmla="*/ 0 h 242379"/>
                <a:gd name="connsiteX9" fmla="*/ 499985 w 555503"/>
                <a:gd name="connsiteY9" fmla="*/ 0 h 242379"/>
                <a:gd name="connsiteX10" fmla="*/ 499985 w 555503"/>
                <a:gd name="connsiteY10" fmla="*/ 149742 h 242379"/>
                <a:gd name="connsiteX11" fmla="*/ 476826 w 555503"/>
                <a:gd name="connsiteY11" fmla="*/ 188763 h 242379"/>
                <a:gd name="connsiteX12" fmla="*/ 453667 w 555503"/>
                <a:gd name="connsiteY12" fmla="*/ 149742 h 242379"/>
                <a:gd name="connsiteX13" fmla="*/ 453667 w 555503"/>
                <a:gd name="connsiteY13" fmla="*/ 0 h 242379"/>
                <a:gd name="connsiteX14" fmla="*/ 398148 w 555503"/>
                <a:gd name="connsiteY14" fmla="*/ 0 h 242379"/>
                <a:gd name="connsiteX15" fmla="*/ 398148 w 555503"/>
                <a:gd name="connsiteY15" fmla="*/ 157677 h 242379"/>
                <a:gd name="connsiteX16" fmla="*/ 0 w 555503"/>
                <a:gd name="connsiteY16" fmla="*/ 239206 h 242379"/>
                <a:gd name="connsiteX17" fmla="*/ 99936 w 555503"/>
                <a:gd name="connsiteY17" fmla="*/ 239206 h 242379"/>
                <a:gd name="connsiteX18" fmla="*/ 99936 w 555503"/>
                <a:gd name="connsiteY18" fmla="*/ 185275 h 242379"/>
                <a:gd name="connsiteX19" fmla="*/ 55518 w 555503"/>
                <a:gd name="connsiteY19" fmla="*/ 185275 h 242379"/>
                <a:gd name="connsiteX20" fmla="*/ 55518 w 555503"/>
                <a:gd name="connsiteY20" fmla="*/ 0 h 242379"/>
                <a:gd name="connsiteX21" fmla="*/ 0 w 555503"/>
                <a:gd name="connsiteY21" fmla="*/ 0 h 242379"/>
                <a:gd name="connsiteX22" fmla="*/ 0 w 555503"/>
                <a:gd name="connsiteY22" fmla="*/ 239206 h 24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55503" h="242379">
                  <a:moveTo>
                    <a:pt x="128485" y="238891"/>
                  </a:moveTo>
                  <a:cubicBezTo>
                    <a:pt x="336919" y="238891"/>
                    <a:pt x="214460" y="53931"/>
                    <a:pt x="369600" y="53931"/>
                  </a:cubicBezTo>
                  <a:lnTo>
                    <a:pt x="369600" y="0"/>
                  </a:lnTo>
                  <a:cubicBezTo>
                    <a:pt x="161165" y="0"/>
                    <a:pt x="283624" y="185275"/>
                    <a:pt x="128485" y="185275"/>
                  </a:cubicBezTo>
                  <a:lnTo>
                    <a:pt x="128485" y="238891"/>
                  </a:lnTo>
                  <a:close/>
                  <a:moveTo>
                    <a:pt x="398148" y="157677"/>
                  </a:moveTo>
                  <a:cubicBezTo>
                    <a:pt x="398148" y="203359"/>
                    <a:pt x="420035" y="242380"/>
                    <a:pt x="476826" y="242380"/>
                  </a:cubicBezTo>
                  <a:cubicBezTo>
                    <a:pt x="533617" y="242380"/>
                    <a:pt x="555504" y="203359"/>
                    <a:pt x="555504" y="157677"/>
                  </a:cubicBezTo>
                  <a:lnTo>
                    <a:pt x="555504" y="0"/>
                  </a:lnTo>
                  <a:lnTo>
                    <a:pt x="499985" y="0"/>
                  </a:lnTo>
                  <a:lnTo>
                    <a:pt x="499985" y="149742"/>
                  </a:lnTo>
                  <a:cubicBezTo>
                    <a:pt x="499985" y="171315"/>
                    <a:pt x="496175" y="188763"/>
                    <a:pt x="476826" y="188763"/>
                  </a:cubicBezTo>
                  <a:cubicBezTo>
                    <a:pt x="457477" y="188763"/>
                    <a:pt x="453667" y="171315"/>
                    <a:pt x="453667" y="149742"/>
                  </a:cubicBezTo>
                  <a:lnTo>
                    <a:pt x="453667" y="0"/>
                  </a:lnTo>
                  <a:lnTo>
                    <a:pt x="398148" y="0"/>
                  </a:lnTo>
                  <a:lnTo>
                    <a:pt x="398148" y="157677"/>
                  </a:lnTo>
                  <a:close/>
                  <a:moveTo>
                    <a:pt x="0" y="239206"/>
                  </a:moveTo>
                  <a:lnTo>
                    <a:pt x="99936" y="239206"/>
                  </a:lnTo>
                  <a:lnTo>
                    <a:pt x="99936" y="185275"/>
                  </a:lnTo>
                  <a:lnTo>
                    <a:pt x="55518" y="185275"/>
                  </a:lnTo>
                  <a:lnTo>
                    <a:pt x="55518" y="0"/>
                  </a:lnTo>
                  <a:lnTo>
                    <a:pt x="0" y="0"/>
                  </a:lnTo>
                  <a:lnTo>
                    <a:pt x="0" y="239206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96356D4-81EC-E283-E6AA-8F364238855E}"/>
                </a:ext>
              </a:extLst>
            </p:cNvPr>
            <p:cNvSpPr/>
            <p:nvPr/>
          </p:nvSpPr>
          <p:spPr>
            <a:xfrm>
              <a:off x="1362824" y="5995367"/>
              <a:ext cx="59379" cy="93405"/>
            </a:xfrm>
            <a:custGeom>
              <a:avLst/>
              <a:gdLst>
                <a:gd name="connsiteX0" fmla="*/ 7 w 59379"/>
                <a:gd name="connsiteY0" fmla="*/ 93405 h 93405"/>
                <a:gd name="connsiteX1" fmla="*/ 7 w 59379"/>
                <a:gd name="connsiteY1" fmla="*/ 0 h 93405"/>
                <a:gd name="connsiteX2" fmla="*/ 20819 w 59379"/>
                <a:gd name="connsiteY2" fmla="*/ 0 h 93405"/>
                <a:gd name="connsiteX3" fmla="*/ 20819 w 59379"/>
                <a:gd name="connsiteY3" fmla="*/ 75255 h 93405"/>
                <a:gd name="connsiteX4" fmla="*/ 59379 w 59379"/>
                <a:gd name="connsiteY4" fmla="*/ 75255 h 93405"/>
                <a:gd name="connsiteX5" fmla="*/ 59379 w 59379"/>
                <a:gd name="connsiteY5" fmla="*/ 93405 h 93405"/>
                <a:gd name="connsiteX6" fmla="*/ 0 w 59379"/>
                <a:gd name="connsiteY6" fmla="*/ 93405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379" h="93405">
                  <a:moveTo>
                    <a:pt x="7" y="93405"/>
                  </a:moveTo>
                  <a:lnTo>
                    <a:pt x="7" y="0"/>
                  </a:lnTo>
                  <a:lnTo>
                    <a:pt x="20819" y="0"/>
                  </a:lnTo>
                  <a:lnTo>
                    <a:pt x="20819" y="75255"/>
                  </a:lnTo>
                  <a:lnTo>
                    <a:pt x="59379" y="75255"/>
                  </a:lnTo>
                  <a:lnTo>
                    <a:pt x="59379" y="93405"/>
                  </a:lnTo>
                  <a:lnTo>
                    <a:pt x="0" y="93405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1EAD55D-8137-C814-7603-6CF7FC3239B7}"/>
                </a:ext>
              </a:extLst>
            </p:cNvPr>
            <p:cNvSpPr/>
            <p:nvPr/>
          </p:nvSpPr>
          <p:spPr>
            <a:xfrm>
              <a:off x="1434752" y="5995367"/>
              <a:ext cx="20811" cy="93405"/>
            </a:xfrm>
            <a:custGeom>
              <a:avLst/>
              <a:gdLst>
                <a:gd name="connsiteX0" fmla="*/ 0 w 20811"/>
                <a:gd name="connsiteY0" fmla="*/ 93405 h 93405"/>
                <a:gd name="connsiteX1" fmla="*/ 0 w 20811"/>
                <a:gd name="connsiteY1" fmla="*/ 0 h 93405"/>
                <a:gd name="connsiteX2" fmla="*/ 20812 w 20811"/>
                <a:gd name="connsiteY2" fmla="*/ 0 h 93405"/>
                <a:gd name="connsiteX3" fmla="*/ 20812 w 20811"/>
                <a:gd name="connsiteY3" fmla="*/ 93405 h 93405"/>
                <a:gd name="connsiteX4" fmla="*/ 0 w 20811"/>
                <a:gd name="connsiteY4" fmla="*/ 93405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1" h="93405">
                  <a:moveTo>
                    <a:pt x="0" y="93405"/>
                  </a:moveTo>
                  <a:lnTo>
                    <a:pt x="0" y="0"/>
                  </a:lnTo>
                  <a:lnTo>
                    <a:pt x="20812" y="0"/>
                  </a:lnTo>
                  <a:lnTo>
                    <a:pt x="20812" y="93405"/>
                  </a:lnTo>
                  <a:lnTo>
                    <a:pt x="0" y="93405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839852A-C03A-7CD0-A125-665601B4DBFF}"/>
                </a:ext>
              </a:extLst>
            </p:cNvPr>
            <p:cNvSpPr/>
            <p:nvPr/>
          </p:nvSpPr>
          <p:spPr>
            <a:xfrm>
              <a:off x="1478248" y="5995367"/>
              <a:ext cx="62041" cy="93412"/>
            </a:xfrm>
            <a:custGeom>
              <a:avLst/>
              <a:gdLst>
                <a:gd name="connsiteX0" fmla="*/ 0 w 62041"/>
                <a:gd name="connsiteY0" fmla="*/ 93405 h 93412"/>
                <a:gd name="connsiteX1" fmla="*/ 0 w 62041"/>
                <a:gd name="connsiteY1" fmla="*/ 0 h 93412"/>
                <a:gd name="connsiteX2" fmla="*/ 62041 w 62041"/>
                <a:gd name="connsiteY2" fmla="*/ 0 h 93412"/>
                <a:gd name="connsiteX3" fmla="*/ 62041 w 62041"/>
                <a:gd name="connsiteY3" fmla="*/ 18150 h 93412"/>
                <a:gd name="connsiteX4" fmla="*/ 20812 w 62041"/>
                <a:gd name="connsiteY4" fmla="*/ 18150 h 93412"/>
                <a:gd name="connsiteX5" fmla="*/ 20812 w 62041"/>
                <a:gd name="connsiteY5" fmla="*/ 36161 h 93412"/>
                <a:gd name="connsiteX6" fmla="*/ 55372 w 62041"/>
                <a:gd name="connsiteY6" fmla="*/ 36161 h 93412"/>
                <a:gd name="connsiteX7" fmla="*/ 55372 w 62041"/>
                <a:gd name="connsiteY7" fmla="*/ 54311 h 93412"/>
                <a:gd name="connsiteX8" fmla="*/ 20812 w 62041"/>
                <a:gd name="connsiteY8" fmla="*/ 54311 h 93412"/>
                <a:gd name="connsiteX9" fmla="*/ 20812 w 62041"/>
                <a:gd name="connsiteY9" fmla="*/ 75262 h 93412"/>
                <a:gd name="connsiteX10" fmla="*/ 62041 w 62041"/>
                <a:gd name="connsiteY10" fmla="*/ 75262 h 93412"/>
                <a:gd name="connsiteX11" fmla="*/ 62041 w 62041"/>
                <a:gd name="connsiteY11" fmla="*/ 93412 h 93412"/>
                <a:gd name="connsiteX12" fmla="*/ 0 w 62041"/>
                <a:gd name="connsiteY12" fmla="*/ 93412 h 9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2041" h="93412">
                  <a:moveTo>
                    <a:pt x="0" y="93405"/>
                  </a:moveTo>
                  <a:lnTo>
                    <a:pt x="0" y="0"/>
                  </a:lnTo>
                  <a:lnTo>
                    <a:pt x="62041" y="0"/>
                  </a:lnTo>
                  <a:lnTo>
                    <a:pt x="62041" y="18150"/>
                  </a:lnTo>
                  <a:lnTo>
                    <a:pt x="20812" y="18150"/>
                  </a:lnTo>
                  <a:lnTo>
                    <a:pt x="20812" y="36161"/>
                  </a:lnTo>
                  <a:lnTo>
                    <a:pt x="55372" y="36161"/>
                  </a:lnTo>
                  <a:lnTo>
                    <a:pt x="55372" y="54311"/>
                  </a:lnTo>
                  <a:lnTo>
                    <a:pt x="20812" y="54311"/>
                  </a:lnTo>
                  <a:lnTo>
                    <a:pt x="20812" y="75262"/>
                  </a:lnTo>
                  <a:lnTo>
                    <a:pt x="62041" y="75262"/>
                  </a:lnTo>
                  <a:lnTo>
                    <a:pt x="62041" y="93412"/>
                  </a:lnTo>
                  <a:lnTo>
                    <a:pt x="0" y="93412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F543D29-013F-08BB-9DF8-41F903CB8E4A}"/>
                </a:ext>
              </a:extLst>
            </p:cNvPr>
            <p:cNvSpPr/>
            <p:nvPr/>
          </p:nvSpPr>
          <p:spPr>
            <a:xfrm>
              <a:off x="1549233" y="5995367"/>
              <a:ext cx="72454" cy="93405"/>
            </a:xfrm>
            <a:custGeom>
              <a:avLst/>
              <a:gdLst>
                <a:gd name="connsiteX0" fmla="*/ 72447 w 72454"/>
                <a:gd name="connsiteY0" fmla="*/ 18150 h 93405"/>
                <a:gd name="connsiteX1" fmla="*/ 46699 w 72454"/>
                <a:gd name="connsiteY1" fmla="*/ 18150 h 93405"/>
                <a:gd name="connsiteX2" fmla="*/ 46699 w 72454"/>
                <a:gd name="connsiteY2" fmla="*/ 93405 h 93405"/>
                <a:gd name="connsiteX3" fmla="*/ 25887 w 72454"/>
                <a:gd name="connsiteY3" fmla="*/ 93405 h 93405"/>
                <a:gd name="connsiteX4" fmla="*/ 25887 w 72454"/>
                <a:gd name="connsiteY4" fmla="*/ 18150 h 93405"/>
                <a:gd name="connsiteX5" fmla="*/ 0 w 72454"/>
                <a:gd name="connsiteY5" fmla="*/ 18150 h 93405"/>
                <a:gd name="connsiteX6" fmla="*/ 0 w 72454"/>
                <a:gd name="connsiteY6" fmla="*/ 0 h 93405"/>
                <a:gd name="connsiteX7" fmla="*/ 72454 w 72454"/>
                <a:gd name="connsiteY7" fmla="*/ 0 h 93405"/>
                <a:gd name="connsiteX8" fmla="*/ 72454 w 72454"/>
                <a:gd name="connsiteY8" fmla="*/ 18150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54" h="93405">
                  <a:moveTo>
                    <a:pt x="72447" y="18150"/>
                  </a:moveTo>
                  <a:lnTo>
                    <a:pt x="46699" y="18150"/>
                  </a:lnTo>
                  <a:lnTo>
                    <a:pt x="46699" y="93405"/>
                  </a:lnTo>
                  <a:lnTo>
                    <a:pt x="25887" y="93405"/>
                  </a:lnTo>
                  <a:lnTo>
                    <a:pt x="25887" y="18150"/>
                  </a:lnTo>
                  <a:lnTo>
                    <a:pt x="0" y="18150"/>
                  </a:lnTo>
                  <a:lnTo>
                    <a:pt x="0" y="0"/>
                  </a:lnTo>
                  <a:lnTo>
                    <a:pt x="72454" y="0"/>
                  </a:lnTo>
                  <a:lnTo>
                    <a:pt x="72454" y="18150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1EF6ADC-B1D8-CA55-0E29-AFB473E7FA79}"/>
                </a:ext>
              </a:extLst>
            </p:cNvPr>
            <p:cNvSpPr/>
            <p:nvPr/>
          </p:nvSpPr>
          <p:spPr>
            <a:xfrm>
              <a:off x="1633688" y="5995367"/>
              <a:ext cx="71386" cy="94743"/>
            </a:xfrm>
            <a:custGeom>
              <a:avLst/>
              <a:gdLst>
                <a:gd name="connsiteX0" fmla="*/ 50041 w 71386"/>
                <a:gd name="connsiteY0" fmla="*/ 0 h 94743"/>
                <a:gd name="connsiteX1" fmla="*/ 71387 w 71386"/>
                <a:gd name="connsiteY1" fmla="*/ 0 h 94743"/>
                <a:gd name="connsiteX2" fmla="*/ 71387 w 71386"/>
                <a:gd name="connsiteY2" fmla="*/ 61383 h 94743"/>
                <a:gd name="connsiteX3" fmla="*/ 61646 w 71386"/>
                <a:gd name="connsiteY3" fmla="*/ 86136 h 94743"/>
                <a:gd name="connsiteX4" fmla="*/ 35628 w 71386"/>
                <a:gd name="connsiteY4" fmla="*/ 94743 h 94743"/>
                <a:gd name="connsiteX5" fmla="*/ 9741 w 71386"/>
                <a:gd name="connsiteY5" fmla="*/ 86136 h 94743"/>
                <a:gd name="connsiteX6" fmla="*/ 0 w 71386"/>
                <a:gd name="connsiteY6" fmla="*/ 61383 h 94743"/>
                <a:gd name="connsiteX7" fmla="*/ 0 w 71386"/>
                <a:gd name="connsiteY7" fmla="*/ 0 h 94743"/>
                <a:gd name="connsiteX8" fmla="*/ 21346 w 71386"/>
                <a:gd name="connsiteY8" fmla="*/ 0 h 94743"/>
                <a:gd name="connsiteX9" fmla="*/ 21346 w 71386"/>
                <a:gd name="connsiteY9" fmla="*/ 60447 h 94743"/>
                <a:gd name="connsiteX10" fmla="*/ 24885 w 71386"/>
                <a:gd name="connsiteY10" fmla="*/ 72191 h 94743"/>
                <a:gd name="connsiteX11" fmla="*/ 35628 w 71386"/>
                <a:gd name="connsiteY11" fmla="*/ 76593 h 94743"/>
                <a:gd name="connsiteX12" fmla="*/ 46502 w 71386"/>
                <a:gd name="connsiteY12" fmla="*/ 72191 h 94743"/>
                <a:gd name="connsiteX13" fmla="*/ 50041 w 71386"/>
                <a:gd name="connsiteY13" fmla="*/ 60447 h 94743"/>
                <a:gd name="connsiteX14" fmla="*/ 50041 w 71386"/>
                <a:gd name="connsiteY14" fmla="*/ 0 h 94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386" h="94743">
                  <a:moveTo>
                    <a:pt x="50041" y="0"/>
                  </a:moveTo>
                  <a:lnTo>
                    <a:pt x="71387" y="0"/>
                  </a:lnTo>
                  <a:lnTo>
                    <a:pt x="71387" y="61383"/>
                  </a:lnTo>
                  <a:cubicBezTo>
                    <a:pt x="71387" y="72147"/>
                    <a:pt x="68140" y="80396"/>
                    <a:pt x="61646" y="86136"/>
                  </a:cubicBezTo>
                  <a:cubicBezTo>
                    <a:pt x="55152" y="91877"/>
                    <a:pt x="46480" y="94743"/>
                    <a:pt x="35628" y="94743"/>
                  </a:cubicBezTo>
                  <a:cubicBezTo>
                    <a:pt x="24776" y="94743"/>
                    <a:pt x="16234" y="91877"/>
                    <a:pt x="9741" y="86136"/>
                  </a:cubicBezTo>
                  <a:cubicBezTo>
                    <a:pt x="3247" y="80396"/>
                    <a:pt x="0" y="72147"/>
                    <a:pt x="0" y="61383"/>
                  </a:cubicBezTo>
                  <a:lnTo>
                    <a:pt x="0" y="0"/>
                  </a:lnTo>
                  <a:lnTo>
                    <a:pt x="21346" y="0"/>
                  </a:lnTo>
                  <a:lnTo>
                    <a:pt x="21346" y="60447"/>
                  </a:lnTo>
                  <a:cubicBezTo>
                    <a:pt x="21346" y="65339"/>
                    <a:pt x="22523" y="69251"/>
                    <a:pt x="24885" y="72191"/>
                  </a:cubicBezTo>
                  <a:cubicBezTo>
                    <a:pt x="27240" y="75123"/>
                    <a:pt x="30823" y="76593"/>
                    <a:pt x="35628" y="76593"/>
                  </a:cubicBezTo>
                  <a:cubicBezTo>
                    <a:pt x="40432" y="76593"/>
                    <a:pt x="44147" y="75123"/>
                    <a:pt x="46502" y="72191"/>
                  </a:cubicBezTo>
                  <a:cubicBezTo>
                    <a:pt x="48856" y="69259"/>
                    <a:pt x="50041" y="65339"/>
                    <a:pt x="50041" y="60447"/>
                  </a:cubicBezTo>
                  <a:lnTo>
                    <a:pt x="50041" y="0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2D3B9F9-16F5-6BD2-DCEB-7BF8883146B6}"/>
                </a:ext>
              </a:extLst>
            </p:cNvPr>
            <p:cNvSpPr/>
            <p:nvPr/>
          </p:nvSpPr>
          <p:spPr>
            <a:xfrm>
              <a:off x="1715751" y="5995367"/>
              <a:ext cx="84191" cy="93405"/>
            </a:xfrm>
            <a:custGeom>
              <a:avLst/>
              <a:gdLst>
                <a:gd name="connsiteX0" fmla="*/ 53639 w 84191"/>
                <a:gd name="connsiteY0" fmla="*/ 93405 h 93405"/>
                <a:gd name="connsiteX1" fmla="*/ 30560 w 84191"/>
                <a:gd name="connsiteY1" fmla="*/ 93405 h 93405"/>
                <a:gd name="connsiteX2" fmla="*/ 0 w 84191"/>
                <a:gd name="connsiteY2" fmla="*/ 0 h 93405"/>
                <a:gd name="connsiteX3" fmla="*/ 22955 w 84191"/>
                <a:gd name="connsiteY3" fmla="*/ 0 h 93405"/>
                <a:gd name="connsiteX4" fmla="*/ 42699 w 84191"/>
                <a:gd name="connsiteY4" fmla="*/ 66853 h 93405"/>
                <a:gd name="connsiteX5" fmla="*/ 62180 w 84191"/>
                <a:gd name="connsiteY5" fmla="*/ 0 h 93405"/>
                <a:gd name="connsiteX6" fmla="*/ 84191 w 84191"/>
                <a:gd name="connsiteY6" fmla="*/ 0 h 93405"/>
                <a:gd name="connsiteX7" fmla="*/ 53639 w 84191"/>
                <a:gd name="connsiteY7" fmla="*/ 93405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191" h="93405">
                  <a:moveTo>
                    <a:pt x="53639" y="93405"/>
                  </a:moveTo>
                  <a:lnTo>
                    <a:pt x="30560" y="93405"/>
                  </a:lnTo>
                  <a:lnTo>
                    <a:pt x="0" y="0"/>
                  </a:lnTo>
                  <a:lnTo>
                    <a:pt x="22955" y="0"/>
                  </a:lnTo>
                  <a:lnTo>
                    <a:pt x="42699" y="66853"/>
                  </a:lnTo>
                  <a:lnTo>
                    <a:pt x="62180" y="0"/>
                  </a:lnTo>
                  <a:lnTo>
                    <a:pt x="84191" y="0"/>
                  </a:lnTo>
                  <a:lnTo>
                    <a:pt x="53639" y="93405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C21885-7533-A3FF-0781-CF76186F3C98}"/>
                </a:ext>
              </a:extLst>
            </p:cNvPr>
            <p:cNvSpPr/>
            <p:nvPr/>
          </p:nvSpPr>
          <p:spPr>
            <a:xfrm>
              <a:off x="1806611" y="5994029"/>
              <a:ext cx="76732" cy="96074"/>
            </a:xfrm>
            <a:custGeom>
              <a:avLst/>
              <a:gdLst>
                <a:gd name="connsiteX0" fmla="*/ 38297 w 76732"/>
                <a:gd name="connsiteY0" fmla="*/ 96074 h 96074"/>
                <a:gd name="connsiteX1" fmla="*/ 18084 w 76732"/>
                <a:gd name="connsiteY1" fmla="*/ 91935 h 96074"/>
                <a:gd name="connsiteX2" fmla="*/ 4739 w 76732"/>
                <a:gd name="connsiteY2" fmla="*/ 79723 h 96074"/>
                <a:gd name="connsiteX3" fmla="*/ 0 w 76732"/>
                <a:gd name="connsiteY3" fmla="*/ 60045 h 96074"/>
                <a:gd name="connsiteX4" fmla="*/ 0 w 76732"/>
                <a:gd name="connsiteY4" fmla="*/ 36161 h 96074"/>
                <a:gd name="connsiteX5" fmla="*/ 4739 w 76732"/>
                <a:gd name="connsiteY5" fmla="*/ 16483 h 96074"/>
                <a:gd name="connsiteX6" fmla="*/ 18084 w 76732"/>
                <a:gd name="connsiteY6" fmla="*/ 4205 h 96074"/>
                <a:gd name="connsiteX7" fmla="*/ 38297 w 76732"/>
                <a:gd name="connsiteY7" fmla="*/ 0 h 96074"/>
                <a:gd name="connsiteX8" fmla="*/ 58648 w 76732"/>
                <a:gd name="connsiteY8" fmla="*/ 4205 h 96074"/>
                <a:gd name="connsiteX9" fmla="*/ 71994 w 76732"/>
                <a:gd name="connsiteY9" fmla="*/ 16483 h 96074"/>
                <a:gd name="connsiteX10" fmla="*/ 76732 w 76732"/>
                <a:gd name="connsiteY10" fmla="*/ 36161 h 96074"/>
                <a:gd name="connsiteX11" fmla="*/ 76732 w 76732"/>
                <a:gd name="connsiteY11" fmla="*/ 60045 h 96074"/>
                <a:gd name="connsiteX12" fmla="*/ 71994 w 76732"/>
                <a:gd name="connsiteY12" fmla="*/ 79723 h 96074"/>
                <a:gd name="connsiteX13" fmla="*/ 58648 w 76732"/>
                <a:gd name="connsiteY13" fmla="*/ 91935 h 96074"/>
                <a:gd name="connsiteX14" fmla="*/ 38297 w 76732"/>
                <a:gd name="connsiteY14" fmla="*/ 96074 h 96074"/>
                <a:gd name="connsiteX15" fmla="*/ 38297 w 76732"/>
                <a:gd name="connsiteY15" fmla="*/ 18150 h 96074"/>
                <a:gd name="connsiteX16" fmla="*/ 25551 w 76732"/>
                <a:gd name="connsiteY16" fmla="*/ 23291 h 96074"/>
                <a:gd name="connsiteX17" fmla="*/ 21346 w 76732"/>
                <a:gd name="connsiteY17" fmla="*/ 37105 h 96074"/>
                <a:gd name="connsiteX18" fmla="*/ 21346 w 76732"/>
                <a:gd name="connsiteY18" fmla="*/ 59123 h 96074"/>
                <a:gd name="connsiteX19" fmla="*/ 25551 w 76732"/>
                <a:gd name="connsiteY19" fmla="*/ 72798 h 96074"/>
                <a:gd name="connsiteX20" fmla="*/ 38297 w 76732"/>
                <a:gd name="connsiteY20" fmla="*/ 77931 h 96074"/>
                <a:gd name="connsiteX21" fmla="*/ 51174 w 76732"/>
                <a:gd name="connsiteY21" fmla="*/ 72798 h 96074"/>
                <a:gd name="connsiteX22" fmla="*/ 55379 w 76732"/>
                <a:gd name="connsiteY22" fmla="*/ 59123 h 96074"/>
                <a:gd name="connsiteX23" fmla="*/ 55379 w 76732"/>
                <a:gd name="connsiteY23" fmla="*/ 37105 h 96074"/>
                <a:gd name="connsiteX24" fmla="*/ 51174 w 76732"/>
                <a:gd name="connsiteY24" fmla="*/ 23291 h 96074"/>
                <a:gd name="connsiteX25" fmla="*/ 38297 w 76732"/>
                <a:gd name="connsiteY25" fmla="*/ 18150 h 96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6732" h="96074">
                  <a:moveTo>
                    <a:pt x="38297" y="96074"/>
                  </a:moveTo>
                  <a:cubicBezTo>
                    <a:pt x="30560" y="96074"/>
                    <a:pt x="23817" y="94700"/>
                    <a:pt x="18084" y="91935"/>
                  </a:cubicBezTo>
                  <a:cubicBezTo>
                    <a:pt x="12344" y="89178"/>
                    <a:pt x="7898" y="85113"/>
                    <a:pt x="4739" y="79723"/>
                  </a:cubicBezTo>
                  <a:cubicBezTo>
                    <a:pt x="1580" y="74341"/>
                    <a:pt x="0" y="67781"/>
                    <a:pt x="0" y="60045"/>
                  </a:cubicBezTo>
                  <a:lnTo>
                    <a:pt x="0" y="36161"/>
                  </a:lnTo>
                  <a:cubicBezTo>
                    <a:pt x="0" y="28424"/>
                    <a:pt x="1580" y="21865"/>
                    <a:pt x="4739" y="16483"/>
                  </a:cubicBezTo>
                  <a:cubicBezTo>
                    <a:pt x="7898" y="11101"/>
                    <a:pt x="12344" y="7013"/>
                    <a:pt x="18084" y="4205"/>
                  </a:cubicBezTo>
                  <a:cubicBezTo>
                    <a:pt x="23825" y="1404"/>
                    <a:pt x="30560" y="0"/>
                    <a:pt x="38297" y="0"/>
                  </a:cubicBezTo>
                  <a:cubicBezTo>
                    <a:pt x="46034" y="0"/>
                    <a:pt x="52908" y="1397"/>
                    <a:pt x="58648" y="4205"/>
                  </a:cubicBezTo>
                  <a:cubicBezTo>
                    <a:pt x="64389" y="7006"/>
                    <a:pt x="68835" y="11101"/>
                    <a:pt x="71994" y="16483"/>
                  </a:cubicBezTo>
                  <a:cubicBezTo>
                    <a:pt x="75146" y="21865"/>
                    <a:pt x="76732" y="28424"/>
                    <a:pt x="76732" y="36161"/>
                  </a:cubicBezTo>
                  <a:lnTo>
                    <a:pt x="76732" y="60045"/>
                  </a:lnTo>
                  <a:cubicBezTo>
                    <a:pt x="76732" y="67781"/>
                    <a:pt x="75153" y="74348"/>
                    <a:pt x="71994" y="79723"/>
                  </a:cubicBezTo>
                  <a:cubicBezTo>
                    <a:pt x="68835" y="85105"/>
                    <a:pt x="64389" y="89178"/>
                    <a:pt x="58648" y="91935"/>
                  </a:cubicBezTo>
                  <a:cubicBezTo>
                    <a:pt x="52908" y="94692"/>
                    <a:pt x="46129" y="96074"/>
                    <a:pt x="38297" y="96074"/>
                  </a:cubicBezTo>
                  <a:close/>
                  <a:moveTo>
                    <a:pt x="38297" y="18150"/>
                  </a:moveTo>
                  <a:cubicBezTo>
                    <a:pt x="32600" y="18150"/>
                    <a:pt x="28359" y="19861"/>
                    <a:pt x="25551" y="23291"/>
                  </a:cubicBezTo>
                  <a:cubicBezTo>
                    <a:pt x="22750" y="26713"/>
                    <a:pt x="21346" y="31320"/>
                    <a:pt x="21346" y="37105"/>
                  </a:cubicBezTo>
                  <a:lnTo>
                    <a:pt x="21346" y="59123"/>
                  </a:lnTo>
                  <a:cubicBezTo>
                    <a:pt x="21346" y="64820"/>
                    <a:pt x="22750" y="69376"/>
                    <a:pt x="25551" y="72798"/>
                  </a:cubicBezTo>
                  <a:cubicBezTo>
                    <a:pt x="28351" y="76220"/>
                    <a:pt x="32600" y="77931"/>
                    <a:pt x="38297" y="77931"/>
                  </a:cubicBezTo>
                  <a:cubicBezTo>
                    <a:pt x="43993" y="77931"/>
                    <a:pt x="48374" y="76220"/>
                    <a:pt x="51174" y="72798"/>
                  </a:cubicBezTo>
                  <a:cubicBezTo>
                    <a:pt x="53975" y="69376"/>
                    <a:pt x="55379" y="64812"/>
                    <a:pt x="55379" y="59123"/>
                  </a:cubicBezTo>
                  <a:lnTo>
                    <a:pt x="55379" y="37105"/>
                  </a:lnTo>
                  <a:cubicBezTo>
                    <a:pt x="55379" y="31320"/>
                    <a:pt x="53975" y="26721"/>
                    <a:pt x="51174" y="23291"/>
                  </a:cubicBezTo>
                  <a:cubicBezTo>
                    <a:pt x="48374" y="19869"/>
                    <a:pt x="44081" y="18150"/>
                    <a:pt x="38297" y="18150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60CAF36-4C33-509B-4C88-4CFDA2336C0A}"/>
                </a:ext>
              </a:extLst>
            </p:cNvPr>
            <p:cNvSpPr/>
            <p:nvPr/>
          </p:nvSpPr>
          <p:spPr>
            <a:xfrm>
              <a:off x="1895088" y="5994037"/>
              <a:ext cx="68176" cy="96066"/>
            </a:xfrm>
            <a:custGeom>
              <a:avLst/>
              <a:gdLst>
                <a:gd name="connsiteX0" fmla="*/ 33617 w 68176"/>
                <a:gd name="connsiteY0" fmla="*/ 18143 h 96066"/>
                <a:gd name="connsiteX1" fmla="*/ 27810 w 68176"/>
                <a:gd name="connsiteY1" fmla="*/ 19079 h 96066"/>
                <a:gd name="connsiteX2" fmla="*/ 24607 w 68176"/>
                <a:gd name="connsiteY2" fmla="*/ 21748 h 96066"/>
                <a:gd name="connsiteX3" fmla="*/ 23605 w 68176"/>
                <a:gd name="connsiteY3" fmla="*/ 25887 h 96066"/>
                <a:gd name="connsiteX4" fmla="*/ 24607 w 68176"/>
                <a:gd name="connsiteY4" fmla="*/ 30223 h 96066"/>
                <a:gd name="connsiteX5" fmla="*/ 28008 w 68176"/>
                <a:gd name="connsiteY5" fmla="*/ 33156 h 96066"/>
                <a:gd name="connsiteX6" fmla="*/ 34282 w 68176"/>
                <a:gd name="connsiteY6" fmla="*/ 36022 h 96066"/>
                <a:gd name="connsiteX7" fmla="*/ 43891 w 68176"/>
                <a:gd name="connsiteY7" fmla="*/ 39759 h 96066"/>
                <a:gd name="connsiteX8" fmla="*/ 58633 w 68176"/>
                <a:gd name="connsiteY8" fmla="*/ 47233 h 96066"/>
                <a:gd name="connsiteX9" fmla="*/ 66041 w 68176"/>
                <a:gd name="connsiteY9" fmla="*/ 56103 h 96066"/>
                <a:gd name="connsiteX10" fmla="*/ 68176 w 68176"/>
                <a:gd name="connsiteY10" fmla="*/ 68315 h 96066"/>
                <a:gd name="connsiteX11" fmla="*/ 60242 w 68176"/>
                <a:gd name="connsiteY11" fmla="*/ 88864 h 96066"/>
                <a:gd name="connsiteX12" fmla="*/ 35489 w 68176"/>
                <a:gd name="connsiteY12" fmla="*/ 96067 h 96066"/>
                <a:gd name="connsiteX13" fmla="*/ 11137 w 68176"/>
                <a:gd name="connsiteY13" fmla="*/ 89332 h 96066"/>
                <a:gd name="connsiteX14" fmla="*/ 0 w 68176"/>
                <a:gd name="connsiteY14" fmla="*/ 66984 h 96066"/>
                <a:gd name="connsiteX15" fmla="*/ 20549 w 68176"/>
                <a:gd name="connsiteY15" fmla="*/ 66984 h 96066"/>
                <a:gd name="connsiteX16" fmla="*/ 25090 w 68176"/>
                <a:gd name="connsiteY16" fmla="*/ 75526 h 96066"/>
                <a:gd name="connsiteX17" fmla="*/ 35364 w 68176"/>
                <a:gd name="connsiteY17" fmla="*/ 77924 h 96066"/>
                <a:gd name="connsiteX18" fmla="*/ 44235 w 68176"/>
                <a:gd name="connsiteY18" fmla="*/ 75855 h 96066"/>
                <a:gd name="connsiteX19" fmla="*/ 46838 w 68176"/>
                <a:gd name="connsiteY19" fmla="*/ 69383 h 96066"/>
                <a:gd name="connsiteX20" fmla="*/ 45705 w 68176"/>
                <a:gd name="connsiteY20" fmla="*/ 64242 h 96066"/>
                <a:gd name="connsiteX21" fmla="*/ 41902 w 68176"/>
                <a:gd name="connsiteY21" fmla="*/ 60776 h 96066"/>
                <a:gd name="connsiteX22" fmla="*/ 34428 w 68176"/>
                <a:gd name="connsiteY22" fmla="*/ 57507 h 96066"/>
                <a:gd name="connsiteX23" fmla="*/ 25755 w 68176"/>
                <a:gd name="connsiteY23" fmla="*/ 54304 h 96066"/>
                <a:gd name="connsiteX24" fmla="*/ 12146 w 68176"/>
                <a:gd name="connsiteY24" fmla="*/ 47496 h 96066"/>
                <a:gd name="connsiteX25" fmla="*/ 4607 w 68176"/>
                <a:gd name="connsiteY25" fmla="*/ 38889 h 96066"/>
                <a:gd name="connsiteX26" fmla="*/ 2274 w 68176"/>
                <a:gd name="connsiteY26" fmla="*/ 26545 h 96066"/>
                <a:gd name="connsiteX27" fmla="*/ 5675 w 68176"/>
                <a:gd name="connsiteY27" fmla="*/ 12805 h 96066"/>
                <a:gd name="connsiteX28" fmla="*/ 16081 w 68176"/>
                <a:gd name="connsiteY28" fmla="*/ 3400 h 96066"/>
                <a:gd name="connsiteX29" fmla="*/ 33624 w 68176"/>
                <a:gd name="connsiteY29" fmla="*/ 0 h 96066"/>
                <a:gd name="connsiteX30" fmla="*/ 57573 w 68176"/>
                <a:gd name="connsiteY30" fmla="*/ 7876 h 96066"/>
                <a:gd name="connsiteX31" fmla="*/ 66180 w 68176"/>
                <a:gd name="connsiteY31" fmla="*/ 29090 h 96066"/>
                <a:gd name="connsiteX32" fmla="*/ 45631 w 68176"/>
                <a:gd name="connsiteY32" fmla="*/ 29090 h 96066"/>
                <a:gd name="connsiteX33" fmla="*/ 42494 w 68176"/>
                <a:gd name="connsiteY33" fmla="*/ 20885 h 96066"/>
                <a:gd name="connsiteX34" fmla="*/ 33624 w 68176"/>
                <a:gd name="connsiteY34" fmla="*/ 18150 h 96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8176" h="96066">
                  <a:moveTo>
                    <a:pt x="33617" y="18143"/>
                  </a:moveTo>
                  <a:cubicBezTo>
                    <a:pt x="31211" y="18143"/>
                    <a:pt x="29280" y="18457"/>
                    <a:pt x="27810" y="19079"/>
                  </a:cubicBezTo>
                  <a:cubicBezTo>
                    <a:pt x="26340" y="19700"/>
                    <a:pt x="25273" y="20593"/>
                    <a:pt x="24607" y="21748"/>
                  </a:cubicBezTo>
                  <a:cubicBezTo>
                    <a:pt x="23942" y="22903"/>
                    <a:pt x="23605" y="24285"/>
                    <a:pt x="23605" y="25887"/>
                  </a:cubicBezTo>
                  <a:cubicBezTo>
                    <a:pt x="23605" y="27664"/>
                    <a:pt x="23935" y="29112"/>
                    <a:pt x="24607" y="30223"/>
                  </a:cubicBezTo>
                  <a:cubicBezTo>
                    <a:pt x="25280" y="31335"/>
                    <a:pt x="26406" y="32315"/>
                    <a:pt x="28008" y="33156"/>
                  </a:cubicBezTo>
                  <a:cubicBezTo>
                    <a:pt x="29609" y="34004"/>
                    <a:pt x="31701" y="34955"/>
                    <a:pt x="34282" y="36022"/>
                  </a:cubicBezTo>
                  <a:lnTo>
                    <a:pt x="43891" y="39759"/>
                  </a:lnTo>
                  <a:cubicBezTo>
                    <a:pt x="50209" y="42165"/>
                    <a:pt x="55123" y="44651"/>
                    <a:pt x="58633" y="47233"/>
                  </a:cubicBezTo>
                  <a:cubicBezTo>
                    <a:pt x="62143" y="49814"/>
                    <a:pt x="64615" y="52768"/>
                    <a:pt x="66041" y="56103"/>
                  </a:cubicBezTo>
                  <a:cubicBezTo>
                    <a:pt x="67460" y="59438"/>
                    <a:pt x="68176" y="63511"/>
                    <a:pt x="68176" y="68315"/>
                  </a:cubicBezTo>
                  <a:cubicBezTo>
                    <a:pt x="68176" y="77215"/>
                    <a:pt x="65529" y="84060"/>
                    <a:pt x="60242" y="88864"/>
                  </a:cubicBezTo>
                  <a:cubicBezTo>
                    <a:pt x="54948" y="93668"/>
                    <a:pt x="46699" y="96067"/>
                    <a:pt x="35489" y="96067"/>
                  </a:cubicBezTo>
                  <a:cubicBezTo>
                    <a:pt x="25441" y="96067"/>
                    <a:pt x="17317" y="93822"/>
                    <a:pt x="11137" y="89332"/>
                  </a:cubicBezTo>
                  <a:cubicBezTo>
                    <a:pt x="4958" y="84842"/>
                    <a:pt x="1243" y="77390"/>
                    <a:pt x="0" y="66984"/>
                  </a:cubicBezTo>
                  <a:lnTo>
                    <a:pt x="20549" y="66984"/>
                  </a:lnTo>
                  <a:cubicBezTo>
                    <a:pt x="21529" y="71079"/>
                    <a:pt x="23035" y="73924"/>
                    <a:pt x="25090" y="75526"/>
                  </a:cubicBezTo>
                  <a:cubicBezTo>
                    <a:pt x="27130" y="77127"/>
                    <a:pt x="30560" y="77924"/>
                    <a:pt x="35364" y="77924"/>
                  </a:cubicBezTo>
                  <a:cubicBezTo>
                    <a:pt x="39547" y="77924"/>
                    <a:pt x="42502" y="77237"/>
                    <a:pt x="44235" y="75855"/>
                  </a:cubicBezTo>
                  <a:cubicBezTo>
                    <a:pt x="45968" y="74480"/>
                    <a:pt x="46838" y="72323"/>
                    <a:pt x="46838" y="69383"/>
                  </a:cubicBezTo>
                  <a:cubicBezTo>
                    <a:pt x="46838" y="67248"/>
                    <a:pt x="46458" y="65536"/>
                    <a:pt x="45705" y="64242"/>
                  </a:cubicBezTo>
                  <a:cubicBezTo>
                    <a:pt x="44951" y="62955"/>
                    <a:pt x="43679" y="61800"/>
                    <a:pt x="41902" y="60776"/>
                  </a:cubicBezTo>
                  <a:cubicBezTo>
                    <a:pt x="40118" y="59752"/>
                    <a:pt x="37631" y="58663"/>
                    <a:pt x="34428" y="57507"/>
                  </a:cubicBezTo>
                  <a:lnTo>
                    <a:pt x="25755" y="54304"/>
                  </a:lnTo>
                  <a:cubicBezTo>
                    <a:pt x="20154" y="52169"/>
                    <a:pt x="15613" y="49902"/>
                    <a:pt x="12146" y="47496"/>
                  </a:cubicBezTo>
                  <a:cubicBezTo>
                    <a:pt x="8680" y="45097"/>
                    <a:pt x="6165" y="42224"/>
                    <a:pt x="4607" y="38889"/>
                  </a:cubicBezTo>
                  <a:cubicBezTo>
                    <a:pt x="3049" y="35554"/>
                    <a:pt x="2274" y="31437"/>
                    <a:pt x="2274" y="26545"/>
                  </a:cubicBezTo>
                  <a:cubicBezTo>
                    <a:pt x="2274" y="21390"/>
                    <a:pt x="3408" y="16805"/>
                    <a:pt x="5675" y="12805"/>
                  </a:cubicBezTo>
                  <a:cubicBezTo>
                    <a:pt x="7942" y="8804"/>
                    <a:pt x="11415" y="5667"/>
                    <a:pt x="16081" y="3400"/>
                  </a:cubicBezTo>
                  <a:cubicBezTo>
                    <a:pt x="20746" y="1133"/>
                    <a:pt x="26596" y="0"/>
                    <a:pt x="33624" y="0"/>
                  </a:cubicBezTo>
                  <a:cubicBezTo>
                    <a:pt x="44205" y="0"/>
                    <a:pt x="52191" y="2625"/>
                    <a:pt x="57573" y="7876"/>
                  </a:cubicBezTo>
                  <a:cubicBezTo>
                    <a:pt x="62955" y="13126"/>
                    <a:pt x="65822" y="20198"/>
                    <a:pt x="66180" y="29090"/>
                  </a:cubicBezTo>
                  <a:lnTo>
                    <a:pt x="45631" y="29090"/>
                  </a:lnTo>
                  <a:cubicBezTo>
                    <a:pt x="45273" y="25441"/>
                    <a:pt x="44235" y="22706"/>
                    <a:pt x="42494" y="20885"/>
                  </a:cubicBezTo>
                  <a:cubicBezTo>
                    <a:pt x="40761" y="19064"/>
                    <a:pt x="37800" y="18150"/>
                    <a:pt x="33624" y="18150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4491502-6834-D102-7494-7DB10FF5A9FC}"/>
                </a:ext>
              </a:extLst>
            </p:cNvPr>
            <p:cNvSpPr/>
            <p:nvPr/>
          </p:nvSpPr>
          <p:spPr>
            <a:xfrm>
              <a:off x="2010103" y="5994037"/>
              <a:ext cx="68176" cy="96066"/>
            </a:xfrm>
            <a:custGeom>
              <a:avLst/>
              <a:gdLst>
                <a:gd name="connsiteX0" fmla="*/ 33617 w 68176"/>
                <a:gd name="connsiteY0" fmla="*/ 18143 h 96066"/>
                <a:gd name="connsiteX1" fmla="*/ 27810 w 68176"/>
                <a:gd name="connsiteY1" fmla="*/ 19079 h 96066"/>
                <a:gd name="connsiteX2" fmla="*/ 24607 w 68176"/>
                <a:gd name="connsiteY2" fmla="*/ 21748 h 96066"/>
                <a:gd name="connsiteX3" fmla="*/ 23605 w 68176"/>
                <a:gd name="connsiteY3" fmla="*/ 25887 h 96066"/>
                <a:gd name="connsiteX4" fmla="*/ 24607 w 68176"/>
                <a:gd name="connsiteY4" fmla="*/ 30223 h 96066"/>
                <a:gd name="connsiteX5" fmla="*/ 28008 w 68176"/>
                <a:gd name="connsiteY5" fmla="*/ 33156 h 96066"/>
                <a:gd name="connsiteX6" fmla="*/ 34282 w 68176"/>
                <a:gd name="connsiteY6" fmla="*/ 36022 h 96066"/>
                <a:gd name="connsiteX7" fmla="*/ 43891 w 68176"/>
                <a:gd name="connsiteY7" fmla="*/ 39759 h 96066"/>
                <a:gd name="connsiteX8" fmla="*/ 58633 w 68176"/>
                <a:gd name="connsiteY8" fmla="*/ 47233 h 96066"/>
                <a:gd name="connsiteX9" fmla="*/ 66041 w 68176"/>
                <a:gd name="connsiteY9" fmla="*/ 56103 h 96066"/>
                <a:gd name="connsiteX10" fmla="*/ 68176 w 68176"/>
                <a:gd name="connsiteY10" fmla="*/ 68315 h 96066"/>
                <a:gd name="connsiteX11" fmla="*/ 60242 w 68176"/>
                <a:gd name="connsiteY11" fmla="*/ 88864 h 96066"/>
                <a:gd name="connsiteX12" fmla="*/ 35489 w 68176"/>
                <a:gd name="connsiteY12" fmla="*/ 96067 h 96066"/>
                <a:gd name="connsiteX13" fmla="*/ 11137 w 68176"/>
                <a:gd name="connsiteY13" fmla="*/ 89332 h 96066"/>
                <a:gd name="connsiteX14" fmla="*/ 0 w 68176"/>
                <a:gd name="connsiteY14" fmla="*/ 66984 h 96066"/>
                <a:gd name="connsiteX15" fmla="*/ 20549 w 68176"/>
                <a:gd name="connsiteY15" fmla="*/ 66984 h 96066"/>
                <a:gd name="connsiteX16" fmla="*/ 25090 w 68176"/>
                <a:gd name="connsiteY16" fmla="*/ 75526 h 96066"/>
                <a:gd name="connsiteX17" fmla="*/ 35364 w 68176"/>
                <a:gd name="connsiteY17" fmla="*/ 77924 h 96066"/>
                <a:gd name="connsiteX18" fmla="*/ 44235 w 68176"/>
                <a:gd name="connsiteY18" fmla="*/ 75855 h 96066"/>
                <a:gd name="connsiteX19" fmla="*/ 46838 w 68176"/>
                <a:gd name="connsiteY19" fmla="*/ 69383 h 96066"/>
                <a:gd name="connsiteX20" fmla="*/ 45705 w 68176"/>
                <a:gd name="connsiteY20" fmla="*/ 64242 h 96066"/>
                <a:gd name="connsiteX21" fmla="*/ 41902 w 68176"/>
                <a:gd name="connsiteY21" fmla="*/ 60776 h 96066"/>
                <a:gd name="connsiteX22" fmla="*/ 34428 w 68176"/>
                <a:gd name="connsiteY22" fmla="*/ 57507 h 96066"/>
                <a:gd name="connsiteX23" fmla="*/ 25755 w 68176"/>
                <a:gd name="connsiteY23" fmla="*/ 54304 h 96066"/>
                <a:gd name="connsiteX24" fmla="*/ 12146 w 68176"/>
                <a:gd name="connsiteY24" fmla="*/ 47496 h 96066"/>
                <a:gd name="connsiteX25" fmla="*/ 4607 w 68176"/>
                <a:gd name="connsiteY25" fmla="*/ 38889 h 96066"/>
                <a:gd name="connsiteX26" fmla="*/ 2274 w 68176"/>
                <a:gd name="connsiteY26" fmla="*/ 26545 h 96066"/>
                <a:gd name="connsiteX27" fmla="*/ 5675 w 68176"/>
                <a:gd name="connsiteY27" fmla="*/ 12805 h 96066"/>
                <a:gd name="connsiteX28" fmla="*/ 16081 w 68176"/>
                <a:gd name="connsiteY28" fmla="*/ 3400 h 96066"/>
                <a:gd name="connsiteX29" fmla="*/ 33624 w 68176"/>
                <a:gd name="connsiteY29" fmla="*/ 0 h 96066"/>
                <a:gd name="connsiteX30" fmla="*/ 57573 w 68176"/>
                <a:gd name="connsiteY30" fmla="*/ 7876 h 96066"/>
                <a:gd name="connsiteX31" fmla="*/ 66180 w 68176"/>
                <a:gd name="connsiteY31" fmla="*/ 29090 h 96066"/>
                <a:gd name="connsiteX32" fmla="*/ 45631 w 68176"/>
                <a:gd name="connsiteY32" fmla="*/ 29090 h 96066"/>
                <a:gd name="connsiteX33" fmla="*/ 42494 w 68176"/>
                <a:gd name="connsiteY33" fmla="*/ 20885 h 96066"/>
                <a:gd name="connsiteX34" fmla="*/ 33624 w 68176"/>
                <a:gd name="connsiteY34" fmla="*/ 18150 h 96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8176" h="96066">
                  <a:moveTo>
                    <a:pt x="33617" y="18143"/>
                  </a:moveTo>
                  <a:cubicBezTo>
                    <a:pt x="31211" y="18143"/>
                    <a:pt x="29280" y="18457"/>
                    <a:pt x="27810" y="19079"/>
                  </a:cubicBezTo>
                  <a:cubicBezTo>
                    <a:pt x="26340" y="19700"/>
                    <a:pt x="25273" y="20593"/>
                    <a:pt x="24607" y="21748"/>
                  </a:cubicBezTo>
                  <a:cubicBezTo>
                    <a:pt x="23942" y="22903"/>
                    <a:pt x="23605" y="24285"/>
                    <a:pt x="23605" y="25887"/>
                  </a:cubicBezTo>
                  <a:cubicBezTo>
                    <a:pt x="23605" y="27664"/>
                    <a:pt x="23935" y="29112"/>
                    <a:pt x="24607" y="30223"/>
                  </a:cubicBezTo>
                  <a:cubicBezTo>
                    <a:pt x="25280" y="31335"/>
                    <a:pt x="26406" y="32315"/>
                    <a:pt x="28008" y="33156"/>
                  </a:cubicBezTo>
                  <a:cubicBezTo>
                    <a:pt x="29609" y="34004"/>
                    <a:pt x="31701" y="34955"/>
                    <a:pt x="34282" y="36022"/>
                  </a:cubicBezTo>
                  <a:lnTo>
                    <a:pt x="43891" y="39759"/>
                  </a:lnTo>
                  <a:cubicBezTo>
                    <a:pt x="50209" y="42165"/>
                    <a:pt x="55123" y="44651"/>
                    <a:pt x="58633" y="47233"/>
                  </a:cubicBezTo>
                  <a:cubicBezTo>
                    <a:pt x="62143" y="49814"/>
                    <a:pt x="64615" y="52768"/>
                    <a:pt x="66041" y="56103"/>
                  </a:cubicBezTo>
                  <a:cubicBezTo>
                    <a:pt x="67460" y="59438"/>
                    <a:pt x="68176" y="63511"/>
                    <a:pt x="68176" y="68315"/>
                  </a:cubicBezTo>
                  <a:cubicBezTo>
                    <a:pt x="68176" y="77215"/>
                    <a:pt x="65529" y="84060"/>
                    <a:pt x="60242" y="88864"/>
                  </a:cubicBezTo>
                  <a:cubicBezTo>
                    <a:pt x="54948" y="93668"/>
                    <a:pt x="46699" y="96067"/>
                    <a:pt x="35489" y="96067"/>
                  </a:cubicBezTo>
                  <a:cubicBezTo>
                    <a:pt x="25441" y="96067"/>
                    <a:pt x="17316" y="93822"/>
                    <a:pt x="11137" y="89332"/>
                  </a:cubicBezTo>
                  <a:cubicBezTo>
                    <a:pt x="4958" y="84842"/>
                    <a:pt x="1243" y="77390"/>
                    <a:pt x="0" y="66984"/>
                  </a:cubicBezTo>
                  <a:lnTo>
                    <a:pt x="20549" y="66984"/>
                  </a:lnTo>
                  <a:cubicBezTo>
                    <a:pt x="21529" y="71079"/>
                    <a:pt x="23035" y="73924"/>
                    <a:pt x="25090" y="75526"/>
                  </a:cubicBezTo>
                  <a:cubicBezTo>
                    <a:pt x="27130" y="77127"/>
                    <a:pt x="30560" y="77924"/>
                    <a:pt x="35364" y="77924"/>
                  </a:cubicBezTo>
                  <a:cubicBezTo>
                    <a:pt x="39547" y="77924"/>
                    <a:pt x="42502" y="77237"/>
                    <a:pt x="44235" y="75855"/>
                  </a:cubicBezTo>
                  <a:cubicBezTo>
                    <a:pt x="45968" y="74480"/>
                    <a:pt x="46838" y="72323"/>
                    <a:pt x="46838" y="69383"/>
                  </a:cubicBezTo>
                  <a:cubicBezTo>
                    <a:pt x="46838" y="67248"/>
                    <a:pt x="46458" y="65536"/>
                    <a:pt x="45705" y="64242"/>
                  </a:cubicBezTo>
                  <a:cubicBezTo>
                    <a:pt x="44951" y="62955"/>
                    <a:pt x="43679" y="61800"/>
                    <a:pt x="41902" y="60776"/>
                  </a:cubicBezTo>
                  <a:cubicBezTo>
                    <a:pt x="40118" y="59752"/>
                    <a:pt x="37631" y="58663"/>
                    <a:pt x="34428" y="57507"/>
                  </a:cubicBezTo>
                  <a:lnTo>
                    <a:pt x="25755" y="54304"/>
                  </a:lnTo>
                  <a:cubicBezTo>
                    <a:pt x="20154" y="52169"/>
                    <a:pt x="15613" y="49902"/>
                    <a:pt x="12146" y="47496"/>
                  </a:cubicBezTo>
                  <a:cubicBezTo>
                    <a:pt x="8680" y="45097"/>
                    <a:pt x="6165" y="42224"/>
                    <a:pt x="4607" y="38889"/>
                  </a:cubicBezTo>
                  <a:cubicBezTo>
                    <a:pt x="3049" y="35554"/>
                    <a:pt x="2274" y="31437"/>
                    <a:pt x="2274" y="26545"/>
                  </a:cubicBezTo>
                  <a:cubicBezTo>
                    <a:pt x="2274" y="21390"/>
                    <a:pt x="3408" y="16805"/>
                    <a:pt x="5675" y="12805"/>
                  </a:cubicBezTo>
                  <a:cubicBezTo>
                    <a:pt x="7942" y="8804"/>
                    <a:pt x="11415" y="5667"/>
                    <a:pt x="16081" y="3400"/>
                  </a:cubicBezTo>
                  <a:cubicBezTo>
                    <a:pt x="20746" y="1133"/>
                    <a:pt x="26596" y="0"/>
                    <a:pt x="33624" y="0"/>
                  </a:cubicBezTo>
                  <a:cubicBezTo>
                    <a:pt x="44205" y="0"/>
                    <a:pt x="52191" y="2625"/>
                    <a:pt x="57573" y="7876"/>
                  </a:cubicBezTo>
                  <a:cubicBezTo>
                    <a:pt x="62955" y="13126"/>
                    <a:pt x="65822" y="20198"/>
                    <a:pt x="66180" y="29090"/>
                  </a:cubicBezTo>
                  <a:lnTo>
                    <a:pt x="45631" y="29090"/>
                  </a:lnTo>
                  <a:cubicBezTo>
                    <a:pt x="45273" y="25441"/>
                    <a:pt x="44235" y="22706"/>
                    <a:pt x="42494" y="20885"/>
                  </a:cubicBezTo>
                  <a:cubicBezTo>
                    <a:pt x="40761" y="19064"/>
                    <a:pt x="37799" y="18150"/>
                    <a:pt x="33624" y="18150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7B9E42-224B-048E-E1C5-6DE0B7458CB2}"/>
                </a:ext>
              </a:extLst>
            </p:cNvPr>
            <p:cNvSpPr/>
            <p:nvPr/>
          </p:nvSpPr>
          <p:spPr>
            <a:xfrm>
              <a:off x="2095756" y="5995367"/>
              <a:ext cx="66977" cy="93405"/>
            </a:xfrm>
            <a:custGeom>
              <a:avLst/>
              <a:gdLst>
                <a:gd name="connsiteX0" fmla="*/ 33222 w 66977"/>
                <a:gd name="connsiteY0" fmla="*/ 60849 h 93405"/>
                <a:gd name="connsiteX1" fmla="*/ 20812 w 66977"/>
                <a:gd name="connsiteY1" fmla="*/ 60849 h 93405"/>
                <a:gd name="connsiteX2" fmla="*/ 20812 w 66977"/>
                <a:gd name="connsiteY2" fmla="*/ 93405 h 93405"/>
                <a:gd name="connsiteX3" fmla="*/ 0 w 66977"/>
                <a:gd name="connsiteY3" fmla="*/ 93405 h 93405"/>
                <a:gd name="connsiteX4" fmla="*/ 0 w 66977"/>
                <a:gd name="connsiteY4" fmla="*/ 0 h 93405"/>
                <a:gd name="connsiteX5" fmla="*/ 32819 w 66977"/>
                <a:gd name="connsiteY5" fmla="*/ 0 h 93405"/>
                <a:gd name="connsiteX6" fmla="*/ 51101 w 66977"/>
                <a:gd name="connsiteY6" fmla="*/ 3269 h 93405"/>
                <a:gd name="connsiteX7" fmla="*/ 62838 w 66977"/>
                <a:gd name="connsiteY7" fmla="*/ 12812 h 93405"/>
                <a:gd name="connsiteX8" fmla="*/ 66977 w 66977"/>
                <a:gd name="connsiteY8" fmla="*/ 28154 h 93405"/>
                <a:gd name="connsiteX9" fmla="*/ 66977 w 66977"/>
                <a:gd name="connsiteY9" fmla="*/ 32827 h 93405"/>
                <a:gd name="connsiteX10" fmla="*/ 62641 w 66977"/>
                <a:gd name="connsiteY10" fmla="*/ 48037 h 93405"/>
                <a:gd name="connsiteX11" fmla="*/ 50699 w 66977"/>
                <a:gd name="connsiteY11" fmla="*/ 57580 h 93405"/>
                <a:gd name="connsiteX12" fmla="*/ 33222 w 66977"/>
                <a:gd name="connsiteY12" fmla="*/ 60849 h 93405"/>
                <a:gd name="connsiteX13" fmla="*/ 31218 w 66977"/>
                <a:gd name="connsiteY13" fmla="*/ 18150 h 93405"/>
                <a:gd name="connsiteX14" fmla="*/ 20812 w 66977"/>
                <a:gd name="connsiteY14" fmla="*/ 18150 h 93405"/>
                <a:gd name="connsiteX15" fmla="*/ 20812 w 66977"/>
                <a:gd name="connsiteY15" fmla="*/ 42699 h 93405"/>
                <a:gd name="connsiteX16" fmla="*/ 31218 w 66977"/>
                <a:gd name="connsiteY16" fmla="*/ 42699 h 93405"/>
                <a:gd name="connsiteX17" fmla="*/ 42092 w 66977"/>
                <a:gd name="connsiteY17" fmla="*/ 39766 h 93405"/>
                <a:gd name="connsiteX18" fmla="*/ 45631 w 66977"/>
                <a:gd name="connsiteY18" fmla="*/ 31891 h 93405"/>
                <a:gd name="connsiteX19" fmla="*/ 45631 w 66977"/>
                <a:gd name="connsiteY19" fmla="*/ 29090 h 93405"/>
                <a:gd name="connsiteX20" fmla="*/ 44030 w 66977"/>
                <a:gd name="connsiteY20" fmla="*/ 23284 h 93405"/>
                <a:gd name="connsiteX21" fmla="*/ 39291 w 66977"/>
                <a:gd name="connsiteY21" fmla="*/ 19481 h 93405"/>
                <a:gd name="connsiteX22" fmla="*/ 31218 w 66977"/>
                <a:gd name="connsiteY22" fmla="*/ 18143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977" h="93405">
                  <a:moveTo>
                    <a:pt x="33222" y="60849"/>
                  </a:moveTo>
                  <a:lnTo>
                    <a:pt x="20812" y="60849"/>
                  </a:lnTo>
                  <a:lnTo>
                    <a:pt x="20812" y="93405"/>
                  </a:lnTo>
                  <a:lnTo>
                    <a:pt x="0" y="93405"/>
                  </a:lnTo>
                  <a:lnTo>
                    <a:pt x="0" y="0"/>
                  </a:lnTo>
                  <a:lnTo>
                    <a:pt x="32819" y="0"/>
                  </a:lnTo>
                  <a:cubicBezTo>
                    <a:pt x="39935" y="0"/>
                    <a:pt x="46034" y="1090"/>
                    <a:pt x="51101" y="3269"/>
                  </a:cubicBezTo>
                  <a:cubicBezTo>
                    <a:pt x="56169" y="5448"/>
                    <a:pt x="60081" y="8629"/>
                    <a:pt x="62838" y="12812"/>
                  </a:cubicBezTo>
                  <a:cubicBezTo>
                    <a:pt x="65595" y="16995"/>
                    <a:pt x="66977" y="22106"/>
                    <a:pt x="66977" y="28154"/>
                  </a:cubicBezTo>
                  <a:lnTo>
                    <a:pt x="66977" y="32827"/>
                  </a:lnTo>
                  <a:cubicBezTo>
                    <a:pt x="66977" y="38787"/>
                    <a:pt x="65529" y="43854"/>
                    <a:pt x="62641" y="48037"/>
                  </a:cubicBezTo>
                  <a:cubicBezTo>
                    <a:pt x="59745" y="52220"/>
                    <a:pt x="55767" y="55401"/>
                    <a:pt x="50699" y="57580"/>
                  </a:cubicBezTo>
                  <a:cubicBezTo>
                    <a:pt x="45631" y="59759"/>
                    <a:pt x="39803" y="60849"/>
                    <a:pt x="33222" y="60849"/>
                  </a:cubicBezTo>
                  <a:close/>
                  <a:moveTo>
                    <a:pt x="31218" y="18150"/>
                  </a:moveTo>
                  <a:lnTo>
                    <a:pt x="20812" y="18150"/>
                  </a:lnTo>
                  <a:lnTo>
                    <a:pt x="20812" y="42699"/>
                  </a:lnTo>
                  <a:lnTo>
                    <a:pt x="31218" y="42699"/>
                  </a:lnTo>
                  <a:cubicBezTo>
                    <a:pt x="36110" y="42699"/>
                    <a:pt x="39737" y="41719"/>
                    <a:pt x="42092" y="39766"/>
                  </a:cubicBezTo>
                  <a:cubicBezTo>
                    <a:pt x="44447" y="37814"/>
                    <a:pt x="45631" y="35189"/>
                    <a:pt x="45631" y="31891"/>
                  </a:cubicBezTo>
                  <a:lnTo>
                    <a:pt x="45631" y="29090"/>
                  </a:lnTo>
                  <a:cubicBezTo>
                    <a:pt x="45631" y="26867"/>
                    <a:pt x="45097" y="24929"/>
                    <a:pt x="44030" y="23284"/>
                  </a:cubicBezTo>
                  <a:cubicBezTo>
                    <a:pt x="42962" y="21638"/>
                    <a:pt x="41383" y="20373"/>
                    <a:pt x="39291" y="19481"/>
                  </a:cubicBezTo>
                  <a:cubicBezTo>
                    <a:pt x="37200" y="18596"/>
                    <a:pt x="34509" y="18143"/>
                    <a:pt x="31218" y="18143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1221162-9763-E9B2-669D-B9B6FAE89876}"/>
                </a:ext>
              </a:extLst>
            </p:cNvPr>
            <p:cNvSpPr/>
            <p:nvPr/>
          </p:nvSpPr>
          <p:spPr>
            <a:xfrm>
              <a:off x="2174339" y="5994029"/>
              <a:ext cx="76732" cy="96074"/>
            </a:xfrm>
            <a:custGeom>
              <a:avLst/>
              <a:gdLst>
                <a:gd name="connsiteX0" fmla="*/ 38297 w 76732"/>
                <a:gd name="connsiteY0" fmla="*/ 96074 h 96074"/>
                <a:gd name="connsiteX1" fmla="*/ 18084 w 76732"/>
                <a:gd name="connsiteY1" fmla="*/ 91935 h 96074"/>
                <a:gd name="connsiteX2" fmla="*/ 4739 w 76732"/>
                <a:gd name="connsiteY2" fmla="*/ 79723 h 96074"/>
                <a:gd name="connsiteX3" fmla="*/ 0 w 76732"/>
                <a:gd name="connsiteY3" fmla="*/ 60045 h 96074"/>
                <a:gd name="connsiteX4" fmla="*/ 0 w 76732"/>
                <a:gd name="connsiteY4" fmla="*/ 36161 h 96074"/>
                <a:gd name="connsiteX5" fmla="*/ 4739 w 76732"/>
                <a:gd name="connsiteY5" fmla="*/ 16483 h 96074"/>
                <a:gd name="connsiteX6" fmla="*/ 18084 w 76732"/>
                <a:gd name="connsiteY6" fmla="*/ 4205 h 96074"/>
                <a:gd name="connsiteX7" fmla="*/ 38297 w 76732"/>
                <a:gd name="connsiteY7" fmla="*/ 0 h 96074"/>
                <a:gd name="connsiteX8" fmla="*/ 58648 w 76732"/>
                <a:gd name="connsiteY8" fmla="*/ 4205 h 96074"/>
                <a:gd name="connsiteX9" fmla="*/ 71994 w 76732"/>
                <a:gd name="connsiteY9" fmla="*/ 16483 h 96074"/>
                <a:gd name="connsiteX10" fmla="*/ 76732 w 76732"/>
                <a:gd name="connsiteY10" fmla="*/ 36161 h 96074"/>
                <a:gd name="connsiteX11" fmla="*/ 76732 w 76732"/>
                <a:gd name="connsiteY11" fmla="*/ 60045 h 96074"/>
                <a:gd name="connsiteX12" fmla="*/ 71994 w 76732"/>
                <a:gd name="connsiteY12" fmla="*/ 79723 h 96074"/>
                <a:gd name="connsiteX13" fmla="*/ 58648 w 76732"/>
                <a:gd name="connsiteY13" fmla="*/ 91935 h 96074"/>
                <a:gd name="connsiteX14" fmla="*/ 38297 w 76732"/>
                <a:gd name="connsiteY14" fmla="*/ 96074 h 96074"/>
                <a:gd name="connsiteX15" fmla="*/ 38297 w 76732"/>
                <a:gd name="connsiteY15" fmla="*/ 18150 h 96074"/>
                <a:gd name="connsiteX16" fmla="*/ 25551 w 76732"/>
                <a:gd name="connsiteY16" fmla="*/ 23291 h 96074"/>
                <a:gd name="connsiteX17" fmla="*/ 21346 w 76732"/>
                <a:gd name="connsiteY17" fmla="*/ 37105 h 96074"/>
                <a:gd name="connsiteX18" fmla="*/ 21346 w 76732"/>
                <a:gd name="connsiteY18" fmla="*/ 59123 h 96074"/>
                <a:gd name="connsiteX19" fmla="*/ 25551 w 76732"/>
                <a:gd name="connsiteY19" fmla="*/ 72798 h 96074"/>
                <a:gd name="connsiteX20" fmla="*/ 38297 w 76732"/>
                <a:gd name="connsiteY20" fmla="*/ 77931 h 96074"/>
                <a:gd name="connsiteX21" fmla="*/ 51174 w 76732"/>
                <a:gd name="connsiteY21" fmla="*/ 72798 h 96074"/>
                <a:gd name="connsiteX22" fmla="*/ 55379 w 76732"/>
                <a:gd name="connsiteY22" fmla="*/ 59123 h 96074"/>
                <a:gd name="connsiteX23" fmla="*/ 55379 w 76732"/>
                <a:gd name="connsiteY23" fmla="*/ 37105 h 96074"/>
                <a:gd name="connsiteX24" fmla="*/ 51174 w 76732"/>
                <a:gd name="connsiteY24" fmla="*/ 23291 h 96074"/>
                <a:gd name="connsiteX25" fmla="*/ 38297 w 76732"/>
                <a:gd name="connsiteY25" fmla="*/ 18150 h 96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6732" h="96074">
                  <a:moveTo>
                    <a:pt x="38297" y="96074"/>
                  </a:moveTo>
                  <a:cubicBezTo>
                    <a:pt x="30560" y="96074"/>
                    <a:pt x="23818" y="94700"/>
                    <a:pt x="18084" y="91935"/>
                  </a:cubicBezTo>
                  <a:cubicBezTo>
                    <a:pt x="12344" y="89178"/>
                    <a:pt x="7898" y="85113"/>
                    <a:pt x="4739" y="79723"/>
                  </a:cubicBezTo>
                  <a:cubicBezTo>
                    <a:pt x="1579" y="74341"/>
                    <a:pt x="0" y="67781"/>
                    <a:pt x="0" y="60045"/>
                  </a:cubicBezTo>
                  <a:lnTo>
                    <a:pt x="0" y="36161"/>
                  </a:lnTo>
                  <a:cubicBezTo>
                    <a:pt x="0" y="28424"/>
                    <a:pt x="1579" y="21865"/>
                    <a:pt x="4739" y="16483"/>
                  </a:cubicBezTo>
                  <a:cubicBezTo>
                    <a:pt x="7898" y="11101"/>
                    <a:pt x="12344" y="7013"/>
                    <a:pt x="18084" y="4205"/>
                  </a:cubicBezTo>
                  <a:cubicBezTo>
                    <a:pt x="23825" y="1404"/>
                    <a:pt x="30560" y="0"/>
                    <a:pt x="38297" y="0"/>
                  </a:cubicBezTo>
                  <a:cubicBezTo>
                    <a:pt x="46034" y="0"/>
                    <a:pt x="52908" y="1397"/>
                    <a:pt x="58648" y="4205"/>
                  </a:cubicBezTo>
                  <a:cubicBezTo>
                    <a:pt x="64389" y="7006"/>
                    <a:pt x="68835" y="11101"/>
                    <a:pt x="71994" y="16483"/>
                  </a:cubicBezTo>
                  <a:cubicBezTo>
                    <a:pt x="75146" y="21865"/>
                    <a:pt x="76732" y="28424"/>
                    <a:pt x="76732" y="36161"/>
                  </a:cubicBezTo>
                  <a:lnTo>
                    <a:pt x="76732" y="60045"/>
                  </a:lnTo>
                  <a:cubicBezTo>
                    <a:pt x="76732" y="67781"/>
                    <a:pt x="75153" y="74348"/>
                    <a:pt x="71994" y="79723"/>
                  </a:cubicBezTo>
                  <a:cubicBezTo>
                    <a:pt x="68835" y="85105"/>
                    <a:pt x="64389" y="89178"/>
                    <a:pt x="58648" y="91935"/>
                  </a:cubicBezTo>
                  <a:cubicBezTo>
                    <a:pt x="52908" y="94692"/>
                    <a:pt x="46129" y="96074"/>
                    <a:pt x="38297" y="96074"/>
                  </a:cubicBezTo>
                  <a:close/>
                  <a:moveTo>
                    <a:pt x="38297" y="18150"/>
                  </a:moveTo>
                  <a:cubicBezTo>
                    <a:pt x="32600" y="18150"/>
                    <a:pt x="28359" y="19861"/>
                    <a:pt x="25551" y="23291"/>
                  </a:cubicBezTo>
                  <a:cubicBezTo>
                    <a:pt x="22750" y="26713"/>
                    <a:pt x="21346" y="31320"/>
                    <a:pt x="21346" y="37105"/>
                  </a:cubicBezTo>
                  <a:lnTo>
                    <a:pt x="21346" y="59123"/>
                  </a:lnTo>
                  <a:cubicBezTo>
                    <a:pt x="21346" y="64820"/>
                    <a:pt x="22750" y="69376"/>
                    <a:pt x="25551" y="72798"/>
                  </a:cubicBezTo>
                  <a:cubicBezTo>
                    <a:pt x="28351" y="76220"/>
                    <a:pt x="32600" y="77931"/>
                    <a:pt x="38297" y="77931"/>
                  </a:cubicBezTo>
                  <a:cubicBezTo>
                    <a:pt x="43993" y="77931"/>
                    <a:pt x="48374" y="76220"/>
                    <a:pt x="51174" y="72798"/>
                  </a:cubicBezTo>
                  <a:cubicBezTo>
                    <a:pt x="53975" y="69376"/>
                    <a:pt x="55379" y="64812"/>
                    <a:pt x="55379" y="59123"/>
                  </a:cubicBezTo>
                  <a:lnTo>
                    <a:pt x="55379" y="37105"/>
                  </a:lnTo>
                  <a:cubicBezTo>
                    <a:pt x="55379" y="31320"/>
                    <a:pt x="53975" y="26721"/>
                    <a:pt x="51174" y="23291"/>
                  </a:cubicBezTo>
                  <a:cubicBezTo>
                    <a:pt x="48374" y="19869"/>
                    <a:pt x="44081" y="18150"/>
                    <a:pt x="38297" y="18150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A5349E4-D099-42AC-51FC-2D30D16F6DD3}"/>
                </a:ext>
              </a:extLst>
            </p:cNvPr>
            <p:cNvSpPr/>
            <p:nvPr/>
          </p:nvSpPr>
          <p:spPr>
            <a:xfrm>
              <a:off x="2268146" y="5995367"/>
              <a:ext cx="71116" cy="93405"/>
            </a:xfrm>
            <a:custGeom>
              <a:avLst/>
              <a:gdLst>
                <a:gd name="connsiteX0" fmla="*/ 20812 w 71116"/>
                <a:gd name="connsiteY0" fmla="*/ 60849 h 93405"/>
                <a:gd name="connsiteX1" fmla="*/ 20812 w 71116"/>
                <a:gd name="connsiteY1" fmla="*/ 93405 h 93405"/>
                <a:gd name="connsiteX2" fmla="*/ 0 w 71116"/>
                <a:gd name="connsiteY2" fmla="*/ 93405 h 93405"/>
                <a:gd name="connsiteX3" fmla="*/ 0 w 71116"/>
                <a:gd name="connsiteY3" fmla="*/ 0 h 93405"/>
                <a:gd name="connsiteX4" fmla="*/ 32819 w 71116"/>
                <a:gd name="connsiteY4" fmla="*/ 0 h 93405"/>
                <a:gd name="connsiteX5" fmla="*/ 51101 w 71116"/>
                <a:gd name="connsiteY5" fmla="*/ 3269 h 93405"/>
                <a:gd name="connsiteX6" fmla="*/ 62838 w 71116"/>
                <a:gd name="connsiteY6" fmla="*/ 12812 h 93405"/>
                <a:gd name="connsiteX7" fmla="*/ 66977 w 71116"/>
                <a:gd name="connsiteY7" fmla="*/ 28154 h 93405"/>
                <a:gd name="connsiteX8" fmla="*/ 66977 w 71116"/>
                <a:gd name="connsiteY8" fmla="*/ 32827 h 93405"/>
                <a:gd name="connsiteX9" fmla="*/ 62772 w 71116"/>
                <a:gd name="connsiteY9" fmla="*/ 47774 h 93405"/>
                <a:gd name="connsiteX10" fmla="*/ 51365 w 71116"/>
                <a:gd name="connsiteY10" fmla="*/ 57244 h 93405"/>
                <a:gd name="connsiteX11" fmla="*/ 71116 w 71116"/>
                <a:gd name="connsiteY11" fmla="*/ 93405 h 93405"/>
                <a:gd name="connsiteX12" fmla="*/ 47496 w 71116"/>
                <a:gd name="connsiteY12" fmla="*/ 93405 h 93405"/>
                <a:gd name="connsiteX13" fmla="*/ 31350 w 71116"/>
                <a:gd name="connsiteY13" fmla="*/ 60849 h 93405"/>
                <a:gd name="connsiteX14" fmla="*/ 20812 w 71116"/>
                <a:gd name="connsiteY14" fmla="*/ 60849 h 93405"/>
                <a:gd name="connsiteX15" fmla="*/ 31218 w 71116"/>
                <a:gd name="connsiteY15" fmla="*/ 18150 h 93405"/>
                <a:gd name="connsiteX16" fmla="*/ 20812 w 71116"/>
                <a:gd name="connsiteY16" fmla="*/ 18150 h 93405"/>
                <a:gd name="connsiteX17" fmla="*/ 20812 w 71116"/>
                <a:gd name="connsiteY17" fmla="*/ 42699 h 93405"/>
                <a:gd name="connsiteX18" fmla="*/ 31218 w 71116"/>
                <a:gd name="connsiteY18" fmla="*/ 42699 h 93405"/>
                <a:gd name="connsiteX19" fmla="*/ 42092 w 71116"/>
                <a:gd name="connsiteY19" fmla="*/ 39766 h 93405"/>
                <a:gd name="connsiteX20" fmla="*/ 45631 w 71116"/>
                <a:gd name="connsiteY20" fmla="*/ 31891 h 93405"/>
                <a:gd name="connsiteX21" fmla="*/ 45631 w 71116"/>
                <a:gd name="connsiteY21" fmla="*/ 29090 h 93405"/>
                <a:gd name="connsiteX22" fmla="*/ 44030 w 71116"/>
                <a:gd name="connsiteY22" fmla="*/ 23284 h 93405"/>
                <a:gd name="connsiteX23" fmla="*/ 39291 w 71116"/>
                <a:gd name="connsiteY23" fmla="*/ 19481 h 93405"/>
                <a:gd name="connsiteX24" fmla="*/ 31218 w 71116"/>
                <a:gd name="connsiteY24" fmla="*/ 18143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1116" h="93405">
                  <a:moveTo>
                    <a:pt x="20812" y="60849"/>
                  </a:moveTo>
                  <a:lnTo>
                    <a:pt x="20812" y="93405"/>
                  </a:lnTo>
                  <a:lnTo>
                    <a:pt x="0" y="93405"/>
                  </a:lnTo>
                  <a:lnTo>
                    <a:pt x="0" y="0"/>
                  </a:lnTo>
                  <a:lnTo>
                    <a:pt x="32819" y="0"/>
                  </a:lnTo>
                  <a:cubicBezTo>
                    <a:pt x="39935" y="0"/>
                    <a:pt x="46034" y="1090"/>
                    <a:pt x="51101" y="3269"/>
                  </a:cubicBezTo>
                  <a:cubicBezTo>
                    <a:pt x="56169" y="5448"/>
                    <a:pt x="60081" y="8629"/>
                    <a:pt x="62838" y="12812"/>
                  </a:cubicBezTo>
                  <a:cubicBezTo>
                    <a:pt x="65595" y="16995"/>
                    <a:pt x="66977" y="22106"/>
                    <a:pt x="66977" y="28154"/>
                  </a:cubicBezTo>
                  <a:lnTo>
                    <a:pt x="66977" y="32827"/>
                  </a:lnTo>
                  <a:cubicBezTo>
                    <a:pt x="66977" y="38699"/>
                    <a:pt x="65573" y="43679"/>
                    <a:pt x="62772" y="47774"/>
                  </a:cubicBezTo>
                  <a:cubicBezTo>
                    <a:pt x="59972" y="51869"/>
                    <a:pt x="56162" y="55028"/>
                    <a:pt x="51365" y="57244"/>
                  </a:cubicBezTo>
                  <a:lnTo>
                    <a:pt x="71116" y="93405"/>
                  </a:lnTo>
                  <a:lnTo>
                    <a:pt x="47496" y="93405"/>
                  </a:lnTo>
                  <a:lnTo>
                    <a:pt x="31350" y="60849"/>
                  </a:lnTo>
                  <a:lnTo>
                    <a:pt x="20812" y="60849"/>
                  </a:lnTo>
                  <a:close/>
                  <a:moveTo>
                    <a:pt x="31218" y="18150"/>
                  </a:moveTo>
                  <a:lnTo>
                    <a:pt x="20812" y="18150"/>
                  </a:lnTo>
                  <a:lnTo>
                    <a:pt x="20812" y="42699"/>
                  </a:lnTo>
                  <a:lnTo>
                    <a:pt x="31218" y="42699"/>
                  </a:lnTo>
                  <a:cubicBezTo>
                    <a:pt x="36110" y="42699"/>
                    <a:pt x="39737" y="41719"/>
                    <a:pt x="42092" y="39766"/>
                  </a:cubicBezTo>
                  <a:cubicBezTo>
                    <a:pt x="44447" y="37814"/>
                    <a:pt x="45631" y="35189"/>
                    <a:pt x="45631" y="31891"/>
                  </a:cubicBezTo>
                  <a:lnTo>
                    <a:pt x="45631" y="29090"/>
                  </a:lnTo>
                  <a:cubicBezTo>
                    <a:pt x="45631" y="26867"/>
                    <a:pt x="45097" y="24929"/>
                    <a:pt x="44030" y="23284"/>
                  </a:cubicBezTo>
                  <a:cubicBezTo>
                    <a:pt x="42962" y="21638"/>
                    <a:pt x="41383" y="20373"/>
                    <a:pt x="39291" y="19481"/>
                  </a:cubicBezTo>
                  <a:cubicBezTo>
                    <a:pt x="37200" y="18596"/>
                    <a:pt x="34509" y="18143"/>
                    <a:pt x="31218" y="18143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8173017-85BB-DEFA-132A-716B7657282C}"/>
                </a:ext>
              </a:extLst>
            </p:cNvPr>
            <p:cNvSpPr/>
            <p:nvPr/>
          </p:nvSpPr>
          <p:spPr>
            <a:xfrm>
              <a:off x="2343541" y="5995367"/>
              <a:ext cx="72454" cy="93405"/>
            </a:xfrm>
            <a:custGeom>
              <a:avLst/>
              <a:gdLst>
                <a:gd name="connsiteX0" fmla="*/ 72447 w 72454"/>
                <a:gd name="connsiteY0" fmla="*/ 18150 h 93405"/>
                <a:gd name="connsiteX1" fmla="*/ 46699 w 72454"/>
                <a:gd name="connsiteY1" fmla="*/ 18150 h 93405"/>
                <a:gd name="connsiteX2" fmla="*/ 46699 w 72454"/>
                <a:gd name="connsiteY2" fmla="*/ 93405 h 93405"/>
                <a:gd name="connsiteX3" fmla="*/ 25887 w 72454"/>
                <a:gd name="connsiteY3" fmla="*/ 93405 h 93405"/>
                <a:gd name="connsiteX4" fmla="*/ 25887 w 72454"/>
                <a:gd name="connsiteY4" fmla="*/ 18150 h 93405"/>
                <a:gd name="connsiteX5" fmla="*/ 0 w 72454"/>
                <a:gd name="connsiteY5" fmla="*/ 18150 h 93405"/>
                <a:gd name="connsiteX6" fmla="*/ 0 w 72454"/>
                <a:gd name="connsiteY6" fmla="*/ 0 h 93405"/>
                <a:gd name="connsiteX7" fmla="*/ 72454 w 72454"/>
                <a:gd name="connsiteY7" fmla="*/ 0 h 93405"/>
                <a:gd name="connsiteX8" fmla="*/ 72454 w 72454"/>
                <a:gd name="connsiteY8" fmla="*/ 18150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54" h="93405">
                  <a:moveTo>
                    <a:pt x="72447" y="18150"/>
                  </a:moveTo>
                  <a:lnTo>
                    <a:pt x="46699" y="18150"/>
                  </a:lnTo>
                  <a:lnTo>
                    <a:pt x="46699" y="93405"/>
                  </a:lnTo>
                  <a:lnTo>
                    <a:pt x="25887" y="93405"/>
                  </a:lnTo>
                  <a:lnTo>
                    <a:pt x="25887" y="18150"/>
                  </a:lnTo>
                  <a:lnTo>
                    <a:pt x="0" y="18150"/>
                  </a:lnTo>
                  <a:lnTo>
                    <a:pt x="0" y="0"/>
                  </a:lnTo>
                  <a:lnTo>
                    <a:pt x="72454" y="0"/>
                  </a:lnTo>
                  <a:lnTo>
                    <a:pt x="72454" y="18150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6435E63-330F-383C-2083-984DC7E4785D}"/>
                </a:ext>
              </a:extLst>
            </p:cNvPr>
            <p:cNvSpPr/>
            <p:nvPr/>
          </p:nvSpPr>
          <p:spPr>
            <a:xfrm>
              <a:off x="2425992" y="5994029"/>
              <a:ext cx="76732" cy="96074"/>
            </a:xfrm>
            <a:custGeom>
              <a:avLst/>
              <a:gdLst>
                <a:gd name="connsiteX0" fmla="*/ 38297 w 76732"/>
                <a:gd name="connsiteY0" fmla="*/ 96074 h 96074"/>
                <a:gd name="connsiteX1" fmla="*/ 18084 w 76732"/>
                <a:gd name="connsiteY1" fmla="*/ 91935 h 96074"/>
                <a:gd name="connsiteX2" fmla="*/ 4739 w 76732"/>
                <a:gd name="connsiteY2" fmla="*/ 79723 h 96074"/>
                <a:gd name="connsiteX3" fmla="*/ 0 w 76732"/>
                <a:gd name="connsiteY3" fmla="*/ 60045 h 96074"/>
                <a:gd name="connsiteX4" fmla="*/ 0 w 76732"/>
                <a:gd name="connsiteY4" fmla="*/ 36161 h 96074"/>
                <a:gd name="connsiteX5" fmla="*/ 4739 w 76732"/>
                <a:gd name="connsiteY5" fmla="*/ 16483 h 96074"/>
                <a:gd name="connsiteX6" fmla="*/ 18084 w 76732"/>
                <a:gd name="connsiteY6" fmla="*/ 4205 h 96074"/>
                <a:gd name="connsiteX7" fmla="*/ 38297 w 76732"/>
                <a:gd name="connsiteY7" fmla="*/ 0 h 96074"/>
                <a:gd name="connsiteX8" fmla="*/ 58648 w 76732"/>
                <a:gd name="connsiteY8" fmla="*/ 4205 h 96074"/>
                <a:gd name="connsiteX9" fmla="*/ 71994 w 76732"/>
                <a:gd name="connsiteY9" fmla="*/ 16483 h 96074"/>
                <a:gd name="connsiteX10" fmla="*/ 76732 w 76732"/>
                <a:gd name="connsiteY10" fmla="*/ 36161 h 96074"/>
                <a:gd name="connsiteX11" fmla="*/ 76732 w 76732"/>
                <a:gd name="connsiteY11" fmla="*/ 60045 h 96074"/>
                <a:gd name="connsiteX12" fmla="*/ 71994 w 76732"/>
                <a:gd name="connsiteY12" fmla="*/ 79723 h 96074"/>
                <a:gd name="connsiteX13" fmla="*/ 58648 w 76732"/>
                <a:gd name="connsiteY13" fmla="*/ 91935 h 96074"/>
                <a:gd name="connsiteX14" fmla="*/ 38297 w 76732"/>
                <a:gd name="connsiteY14" fmla="*/ 96074 h 96074"/>
                <a:gd name="connsiteX15" fmla="*/ 38297 w 76732"/>
                <a:gd name="connsiteY15" fmla="*/ 18150 h 96074"/>
                <a:gd name="connsiteX16" fmla="*/ 25551 w 76732"/>
                <a:gd name="connsiteY16" fmla="*/ 23291 h 96074"/>
                <a:gd name="connsiteX17" fmla="*/ 21346 w 76732"/>
                <a:gd name="connsiteY17" fmla="*/ 37105 h 96074"/>
                <a:gd name="connsiteX18" fmla="*/ 21346 w 76732"/>
                <a:gd name="connsiteY18" fmla="*/ 59123 h 96074"/>
                <a:gd name="connsiteX19" fmla="*/ 25551 w 76732"/>
                <a:gd name="connsiteY19" fmla="*/ 72798 h 96074"/>
                <a:gd name="connsiteX20" fmla="*/ 38297 w 76732"/>
                <a:gd name="connsiteY20" fmla="*/ 77931 h 96074"/>
                <a:gd name="connsiteX21" fmla="*/ 51174 w 76732"/>
                <a:gd name="connsiteY21" fmla="*/ 72798 h 96074"/>
                <a:gd name="connsiteX22" fmla="*/ 55379 w 76732"/>
                <a:gd name="connsiteY22" fmla="*/ 59123 h 96074"/>
                <a:gd name="connsiteX23" fmla="*/ 55379 w 76732"/>
                <a:gd name="connsiteY23" fmla="*/ 37105 h 96074"/>
                <a:gd name="connsiteX24" fmla="*/ 51174 w 76732"/>
                <a:gd name="connsiteY24" fmla="*/ 23291 h 96074"/>
                <a:gd name="connsiteX25" fmla="*/ 38297 w 76732"/>
                <a:gd name="connsiteY25" fmla="*/ 18150 h 96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6732" h="96074">
                  <a:moveTo>
                    <a:pt x="38297" y="96074"/>
                  </a:moveTo>
                  <a:cubicBezTo>
                    <a:pt x="30560" y="96074"/>
                    <a:pt x="23817" y="94700"/>
                    <a:pt x="18084" y="91935"/>
                  </a:cubicBezTo>
                  <a:cubicBezTo>
                    <a:pt x="12344" y="89178"/>
                    <a:pt x="7898" y="85113"/>
                    <a:pt x="4739" y="79723"/>
                  </a:cubicBezTo>
                  <a:cubicBezTo>
                    <a:pt x="1579" y="74341"/>
                    <a:pt x="0" y="67781"/>
                    <a:pt x="0" y="60045"/>
                  </a:cubicBezTo>
                  <a:lnTo>
                    <a:pt x="0" y="36161"/>
                  </a:lnTo>
                  <a:cubicBezTo>
                    <a:pt x="0" y="28424"/>
                    <a:pt x="1579" y="21865"/>
                    <a:pt x="4739" y="16483"/>
                  </a:cubicBezTo>
                  <a:cubicBezTo>
                    <a:pt x="7898" y="11101"/>
                    <a:pt x="12344" y="7013"/>
                    <a:pt x="18084" y="4205"/>
                  </a:cubicBezTo>
                  <a:cubicBezTo>
                    <a:pt x="23825" y="1404"/>
                    <a:pt x="30560" y="0"/>
                    <a:pt x="38297" y="0"/>
                  </a:cubicBezTo>
                  <a:cubicBezTo>
                    <a:pt x="46034" y="0"/>
                    <a:pt x="52907" y="1397"/>
                    <a:pt x="58648" y="4205"/>
                  </a:cubicBezTo>
                  <a:cubicBezTo>
                    <a:pt x="64388" y="7006"/>
                    <a:pt x="68835" y="11101"/>
                    <a:pt x="71994" y="16483"/>
                  </a:cubicBezTo>
                  <a:cubicBezTo>
                    <a:pt x="75146" y="21865"/>
                    <a:pt x="76732" y="28424"/>
                    <a:pt x="76732" y="36161"/>
                  </a:cubicBezTo>
                  <a:lnTo>
                    <a:pt x="76732" y="60045"/>
                  </a:lnTo>
                  <a:cubicBezTo>
                    <a:pt x="76732" y="67781"/>
                    <a:pt x="75153" y="74348"/>
                    <a:pt x="71994" y="79723"/>
                  </a:cubicBezTo>
                  <a:cubicBezTo>
                    <a:pt x="68835" y="85105"/>
                    <a:pt x="64388" y="89178"/>
                    <a:pt x="58648" y="91935"/>
                  </a:cubicBezTo>
                  <a:cubicBezTo>
                    <a:pt x="52907" y="94692"/>
                    <a:pt x="46129" y="96074"/>
                    <a:pt x="38297" y="96074"/>
                  </a:cubicBezTo>
                  <a:close/>
                  <a:moveTo>
                    <a:pt x="38297" y="18150"/>
                  </a:moveTo>
                  <a:cubicBezTo>
                    <a:pt x="32600" y="18150"/>
                    <a:pt x="28359" y="19861"/>
                    <a:pt x="25551" y="23291"/>
                  </a:cubicBezTo>
                  <a:cubicBezTo>
                    <a:pt x="22750" y="26713"/>
                    <a:pt x="21346" y="31320"/>
                    <a:pt x="21346" y="37105"/>
                  </a:cubicBezTo>
                  <a:lnTo>
                    <a:pt x="21346" y="59123"/>
                  </a:lnTo>
                  <a:cubicBezTo>
                    <a:pt x="21346" y="64820"/>
                    <a:pt x="22750" y="69376"/>
                    <a:pt x="25551" y="72798"/>
                  </a:cubicBezTo>
                  <a:cubicBezTo>
                    <a:pt x="28351" y="76220"/>
                    <a:pt x="32600" y="77931"/>
                    <a:pt x="38297" y="77931"/>
                  </a:cubicBezTo>
                  <a:cubicBezTo>
                    <a:pt x="43993" y="77931"/>
                    <a:pt x="48374" y="76220"/>
                    <a:pt x="51174" y="72798"/>
                  </a:cubicBezTo>
                  <a:cubicBezTo>
                    <a:pt x="53975" y="69376"/>
                    <a:pt x="55379" y="64812"/>
                    <a:pt x="55379" y="59123"/>
                  </a:cubicBezTo>
                  <a:lnTo>
                    <a:pt x="55379" y="37105"/>
                  </a:lnTo>
                  <a:cubicBezTo>
                    <a:pt x="55379" y="31320"/>
                    <a:pt x="53975" y="26721"/>
                    <a:pt x="51174" y="23291"/>
                  </a:cubicBezTo>
                  <a:cubicBezTo>
                    <a:pt x="48374" y="19869"/>
                    <a:pt x="44081" y="18150"/>
                    <a:pt x="38297" y="18150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B0F7278-47D7-DC28-9B2E-213DB179AD1A}"/>
                </a:ext>
              </a:extLst>
            </p:cNvPr>
            <p:cNvSpPr/>
            <p:nvPr/>
          </p:nvSpPr>
          <p:spPr>
            <a:xfrm>
              <a:off x="1361223" y="6141044"/>
              <a:ext cx="71386" cy="94743"/>
            </a:xfrm>
            <a:custGeom>
              <a:avLst/>
              <a:gdLst>
                <a:gd name="connsiteX0" fmla="*/ 50041 w 71386"/>
                <a:gd name="connsiteY0" fmla="*/ 0 h 94743"/>
                <a:gd name="connsiteX1" fmla="*/ 71387 w 71386"/>
                <a:gd name="connsiteY1" fmla="*/ 0 h 94743"/>
                <a:gd name="connsiteX2" fmla="*/ 71387 w 71386"/>
                <a:gd name="connsiteY2" fmla="*/ 61383 h 94743"/>
                <a:gd name="connsiteX3" fmla="*/ 61646 w 71386"/>
                <a:gd name="connsiteY3" fmla="*/ 86136 h 94743"/>
                <a:gd name="connsiteX4" fmla="*/ 35628 w 71386"/>
                <a:gd name="connsiteY4" fmla="*/ 94743 h 94743"/>
                <a:gd name="connsiteX5" fmla="*/ 9741 w 71386"/>
                <a:gd name="connsiteY5" fmla="*/ 86136 h 94743"/>
                <a:gd name="connsiteX6" fmla="*/ 0 w 71386"/>
                <a:gd name="connsiteY6" fmla="*/ 61383 h 94743"/>
                <a:gd name="connsiteX7" fmla="*/ 0 w 71386"/>
                <a:gd name="connsiteY7" fmla="*/ 0 h 94743"/>
                <a:gd name="connsiteX8" fmla="*/ 21346 w 71386"/>
                <a:gd name="connsiteY8" fmla="*/ 0 h 94743"/>
                <a:gd name="connsiteX9" fmla="*/ 21346 w 71386"/>
                <a:gd name="connsiteY9" fmla="*/ 60447 h 94743"/>
                <a:gd name="connsiteX10" fmla="*/ 24885 w 71386"/>
                <a:gd name="connsiteY10" fmla="*/ 72191 h 94743"/>
                <a:gd name="connsiteX11" fmla="*/ 35628 w 71386"/>
                <a:gd name="connsiteY11" fmla="*/ 76593 h 94743"/>
                <a:gd name="connsiteX12" fmla="*/ 46502 w 71386"/>
                <a:gd name="connsiteY12" fmla="*/ 72191 h 94743"/>
                <a:gd name="connsiteX13" fmla="*/ 50041 w 71386"/>
                <a:gd name="connsiteY13" fmla="*/ 60447 h 94743"/>
                <a:gd name="connsiteX14" fmla="*/ 50041 w 71386"/>
                <a:gd name="connsiteY14" fmla="*/ 0 h 94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386" h="94743">
                  <a:moveTo>
                    <a:pt x="50041" y="0"/>
                  </a:moveTo>
                  <a:lnTo>
                    <a:pt x="71387" y="0"/>
                  </a:lnTo>
                  <a:lnTo>
                    <a:pt x="71387" y="61383"/>
                  </a:lnTo>
                  <a:cubicBezTo>
                    <a:pt x="71387" y="72147"/>
                    <a:pt x="68140" y="80396"/>
                    <a:pt x="61646" y="86136"/>
                  </a:cubicBezTo>
                  <a:cubicBezTo>
                    <a:pt x="55153" y="91877"/>
                    <a:pt x="46480" y="94743"/>
                    <a:pt x="35628" y="94743"/>
                  </a:cubicBezTo>
                  <a:cubicBezTo>
                    <a:pt x="24776" y="94743"/>
                    <a:pt x="16234" y="91877"/>
                    <a:pt x="9741" y="86136"/>
                  </a:cubicBezTo>
                  <a:cubicBezTo>
                    <a:pt x="3247" y="80396"/>
                    <a:pt x="0" y="72147"/>
                    <a:pt x="0" y="61383"/>
                  </a:cubicBezTo>
                  <a:lnTo>
                    <a:pt x="0" y="0"/>
                  </a:lnTo>
                  <a:lnTo>
                    <a:pt x="21346" y="0"/>
                  </a:lnTo>
                  <a:lnTo>
                    <a:pt x="21346" y="60447"/>
                  </a:lnTo>
                  <a:cubicBezTo>
                    <a:pt x="21346" y="65339"/>
                    <a:pt x="22523" y="69251"/>
                    <a:pt x="24885" y="72191"/>
                  </a:cubicBezTo>
                  <a:cubicBezTo>
                    <a:pt x="27240" y="75123"/>
                    <a:pt x="30823" y="76593"/>
                    <a:pt x="35628" y="76593"/>
                  </a:cubicBezTo>
                  <a:cubicBezTo>
                    <a:pt x="40432" y="76593"/>
                    <a:pt x="44147" y="75123"/>
                    <a:pt x="46502" y="72191"/>
                  </a:cubicBezTo>
                  <a:cubicBezTo>
                    <a:pt x="48856" y="69259"/>
                    <a:pt x="50041" y="65339"/>
                    <a:pt x="50041" y="60447"/>
                  </a:cubicBezTo>
                  <a:lnTo>
                    <a:pt x="50041" y="0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D9581E2-BAE9-0733-05C4-4ADDCAA8C14E}"/>
                </a:ext>
              </a:extLst>
            </p:cNvPr>
            <p:cNvSpPr/>
            <p:nvPr/>
          </p:nvSpPr>
          <p:spPr>
            <a:xfrm>
              <a:off x="1453700" y="6141036"/>
              <a:ext cx="72052" cy="93405"/>
            </a:xfrm>
            <a:custGeom>
              <a:avLst/>
              <a:gdLst>
                <a:gd name="connsiteX0" fmla="*/ 47233 w 72052"/>
                <a:gd name="connsiteY0" fmla="*/ 93405 h 93405"/>
                <a:gd name="connsiteX1" fmla="*/ 20146 w 72052"/>
                <a:gd name="connsiteY1" fmla="*/ 31496 h 93405"/>
                <a:gd name="connsiteX2" fmla="*/ 20146 w 72052"/>
                <a:gd name="connsiteY2" fmla="*/ 93405 h 93405"/>
                <a:gd name="connsiteX3" fmla="*/ 0 w 72052"/>
                <a:gd name="connsiteY3" fmla="*/ 93405 h 93405"/>
                <a:gd name="connsiteX4" fmla="*/ 0 w 72052"/>
                <a:gd name="connsiteY4" fmla="*/ 0 h 93405"/>
                <a:gd name="connsiteX5" fmla="*/ 24819 w 72052"/>
                <a:gd name="connsiteY5" fmla="*/ 0 h 93405"/>
                <a:gd name="connsiteX6" fmla="*/ 51906 w 72052"/>
                <a:gd name="connsiteY6" fmla="*/ 61909 h 93405"/>
                <a:gd name="connsiteX7" fmla="*/ 51906 w 72052"/>
                <a:gd name="connsiteY7" fmla="*/ 0 h 93405"/>
                <a:gd name="connsiteX8" fmla="*/ 72052 w 72052"/>
                <a:gd name="connsiteY8" fmla="*/ 0 h 93405"/>
                <a:gd name="connsiteX9" fmla="*/ 72052 w 72052"/>
                <a:gd name="connsiteY9" fmla="*/ 93405 h 93405"/>
                <a:gd name="connsiteX10" fmla="*/ 47233 w 72052"/>
                <a:gd name="connsiteY10" fmla="*/ 93405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052" h="93405">
                  <a:moveTo>
                    <a:pt x="47233" y="93405"/>
                  </a:moveTo>
                  <a:lnTo>
                    <a:pt x="20146" y="31496"/>
                  </a:lnTo>
                  <a:lnTo>
                    <a:pt x="20146" y="93405"/>
                  </a:lnTo>
                  <a:lnTo>
                    <a:pt x="0" y="93405"/>
                  </a:lnTo>
                  <a:lnTo>
                    <a:pt x="0" y="0"/>
                  </a:lnTo>
                  <a:lnTo>
                    <a:pt x="24819" y="0"/>
                  </a:lnTo>
                  <a:lnTo>
                    <a:pt x="51906" y="61909"/>
                  </a:lnTo>
                  <a:lnTo>
                    <a:pt x="51906" y="0"/>
                  </a:lnTo>
                  <a:lnTo>
                    <a:pt x="72052" y="0"/>
                  </a:lnTo>
                  <a:lnTo>
                    <a:pt x="72052" y="93405"/>
                  </a:lnTo>
                  <a:lnTo>
                    <a:pt x="47233" y="93405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B0DB4EC-20CE-AA32-E624-F4A75178D589}"/>
                </a:ext>
              </a:extLst>
            </p:cNvPr>
            <p:cNvSpPr/>
            <p:nvPr/>
          </p:nvSpPr>
          <p:spPr>
            <a:xfrm>
              <a:off x="1548699" y="6141036"/>
              <a:ext cx="20811" cy="93405"/>
            </a:xfrm>
            <a:custGeom>
              <a:avLst/>
              <a:gdLst>
                <a:gd name="connsiteX0" fmla="*/ 0 w 20811"/>
                <a:gd name="connsiteY0" fmla="*/ 93405 h 93405"/>
                <a:gd name="connsiteX1" fmla="*/ 0 w 20811"/>
                <a:gd name="connsiteY1" fmla="*/ 0 h 93405"/>
                <a:gd name="connsiteX2" fmla="*/ 20812 w 20811"/>
                <a:gd name="connsiteY2" fmla="*/ 0 h 93405"/>
                <a:gd name="connsiteX3" fmla="*/ 20812 w 20811"/>
                <a:gd name="connsiteY3" fmla="*/ 93405 h 93405"/>
                <a:gd name="connsiteX4" fmla="*/ 0 w 20811"/>
                <a:gd name="connsiteY4" fmla="*/ 93405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1" h="93405">
                  <a:moveTo>
                    <a:pt x="0" y="93405"/>
                  </a:moveTo>
                  <a:lnTo>
                    <a:pt x="0" y="0"/>
                  </a:lnTo>
                  <a:lnTo>
                    <a:pt x="20812" y="0"/>
                  </a:lnTo>
                  <a:lnTo>
                    <a:pt x="20812" y="93405"/>
                  </a:lnTo>
                  <a:lnTo>
                    <a:pt x="0" y="93405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D939B62-3E59-FF52-291A-0F6D336C54A5}"/>
                </a:ext>
              </a:extLst>
            </p:cNvPr>
            <p:cNvSpPr/>
            <p:nvPr/>
          </p:nvSpPr>
          <p:spPr>
            <a:xfrm>
              <a:off x="1581789" y="6141036"/>
              <a:ext cx="84191" cy="93405"/>
            </a:xfrm>
            <a:custGeom>
              <a:avLst/>
              <a:gdLst>
                <a:gd name="connsiteX0" fmla="*/ 53639 w 84191"/>
                <a:gd name="connsiteY0" fmla="*/ 93405 h 93405"/>
                <a:gd name="connsiteX1" fmla="*/ 30560 w 84191"/>
                <a:gd name="connsiteY1" fmla="*/ 93405 h 93405"/>
                <a:gd name="connsiteX2" fmla="*/ 0 w 84191"/>
                <a:gd name="connsiteY2" fmla="*/ 0 h 93405"/>
                <a:gd name="connsiteX3" fmla="*/ 22955 w 84191"/>
                <a:gd name="connsiteY3" fmla="*/ 0 h 93405"/>
                <a:gd name="connsiteX4" fmla="*/ 42699 w 84191"/>
                <a:gd name="connsiteY4" fmla="*/ 66853 h 93405"/>
                <a:gd name="connsiteX5" fmla="*/ 62180 w 84191"/>
                <a:gd name="connsiteY5" fmla="*/ 0 h 93405"/>
                <a:gd name="connsiteX6" fmla="*/ 84191 w 84191"/>
                <a:gd name="connsiteY6" fmla="*/ 0 h 93405"/>
                <a:gd name="connsiteX7" fmla="*/ 53639 w 84191"/>
                <a:gd name="connsiteY7" fmla="*/ 93405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191" h="93405">
                  <a:moveTo>
                    <a:pt x="53639" y="93405"/>
                  </a:moveTo>
                  <a:lnTo>
                    <a:pt x="30560" y="93405"/>
                  </a:lnTo>
                  <a:lnTo>
                    <a:pt x="0" y="0"/>
                  </a:lnTo>
                  <a:lnTo>
                    <a:pt x="22955" y="0"/>
                  </a:lnTo>
                  <a:lnTo>
                    <a:pt x="42699" y="66853"/>
                  </a:lnTo>
                  <a:lnTo>
                    <a:pt x="62180" y="0"/>
                  </a:lnTo>
                  <a:lnTo>
                    <a:pt x="84191" y="0"/>
                  </a:lnTo>
                  <a:lnTo>
                    <a:pt x="53639" y="93405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B88B044-6B00-E6D6-8C8F-885991EC1A5D}"/>
                </a:ext>
              </a:extLst>
            </p:cNvPr>
            <p:cNvSpPr/>
            <p:nvPr/>
          </p:nvSpPr>
          <p:spPr>
            <a:xfrm>
              <a:off x="1678259" y="6141036"/>
              <a:ext cx="62041" cy="93412"/>
            </a:xfrm>
            <a:custGeom>
              <a:avLst/>
              <a:gdLst>
                <a:gd name="connsiteX0" fmla="*/ 0 w 62041"/>
                <a:gd name="connsiteY0" fmla="*/ 93405 h 93412"/>
                <a:gd name="connsiteX1" fmla="*/ 0 w 62041"/>
                <a:gd name="connsiteY1" fmla="*/ 0 h 93412"/>
                <a:gd name="connsiteX2" fmla="*/ 62041 w 62041"/>
                <a:gd name="connsiteY2" fmla="*/ 0 h 93412"/>
                <a:gd name="connsiteX3" fmla="*/ 62041 w 62041"/>
                <a:gd name="connsiteY3" fmla="*/ 18150 h 93412"/>
                <a:gd name="connsiteX4" fmla="*/ 20812 w 62041"/>
                <a:gd name="connsiteY4" fmla="*/ 18150 h 93412"/>
                <a:gd name="connsiteX5" fmla="*/ 20812 w 62041"/>
                <a:gd name="connsiteY5" fmla="*/ 36161 h 93412"/>
                <a:gd name="connsiteX6" fmla="*/ 55372 w 62041"/>
                <a:gd name="connsiteY6" fmla="*/ 36161 h 93412"/>
                <a:gd name="connsiteX7" fmla="*/ 55372 w 62041"/>
                <a:gd name="connsiteY7" fmla="*/ 54311 h 93412"/>
                <a:gd name="connsiteX8" fmla="*/ 20812 w 62041"/>
                <a:gd name="connsiteY8" fmla="*/ 54311 h 93412"/>
                <a:gd name="connsiteX9" fmla="*/ 20812 w 62041"/>
                <a:gd name="connsiteY9" fmla="*/ 75262 h 93412"/>
                <a:gd name="connsiteX10" fmla="*/ 62041 w 62041"/>
                <a:gd name="connsiteY10" fmla="*/ 75262 h 93412"/>
                <a:gd name="connsiteX11" fmla="*/ 62041 w 62041"/>
                <a:gd name="connsiteY11" fmla="*/ 93412 h 93412"/>
                <a:gd name="connsiteX12" fmla="*/ 0 w 62041"/>
                <a:gd name="connsiteY12" fmla="*/ 93412 h 9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2041" h="93412">
                  <a:moveTo>
                    <a:pt x="0" y="93405"/>
                  </a:moveTo>
                  <a:lnTo>
                    <a:pt x="0" y="0"/>
                  </a:lnTo>
                  <a:lnTo>
                    <a:pt x="62041" y="0"/>
                  </a:lnTo>
                  <a:lnTo>
                    <a:pt x="62041" y="18150"/>
                  </a:lnTo>
                  <a:lnTo>
                    <a:pt x="20812" y="18150"/>
                  </a:lnTo>
                  <a:lnTo>
                    <a:pt x="20812" y="36161"/>
                  </a:lnTo>
                  <a:lnTo>
                    <a:pt x="55372" y="36161"/>
                  </a:lnTo>
                  <a:lnTo>
                    <a:pt x="55372" y="54311"/>
                  </a:lnTo>
                  <a:lnTo>
                    <a:pt x="20812" y="54311"/>
                  </a:lnTo>
                  <a:lnTo>
                    <a:pt x="20812" y="75262"/>
                  </a:lnTo>
                  <a:lnTo>
                    <a:pt x="62041" y="75262"/>
                  </a:lnTo>
                  <a:lnTo>
                    <a:pt x="62041" y="93412"/>
                  </a:lnTo>
                  <a:lnTo>
                    <a:pt x="0" y="93412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61BA774-581F-3581-C81E-641080965F8A}"/>
                </a:ext>
              </a:extLst>
            </p:cNvPr>
            <p:cNvSpPr/>
            <p:nvPr/>
          </p:nvSpPr>
          <p:spPr>
            <a:xfrm>
              <a:off x="1758581" y="6141036"/>
              <a:ext cx="71116" cy="93405"/>
            </a:xfrm>
            <a:custGeom>
              <a:avLst/>
              <a:gdLst>
                <a:gd name="connsiteX0" fmla="*/ 20812 w 71116"/>
                <a:gd name="connsiteY0" fmla="*/ 60849 h 93405"/>
                <a:gd name="connsiteX1" fmla="*/ 20812 w 71116"/>
                <a:gd name="connsiteY1" fmla="*/ 93405 h 93405"/>
                <a:gd name="connsiteX2" fmla="*/ 0 w 71116"/>
                <a:gd name="connsiteY2" fmla="*/ 93405 h 93405"/>
                <a:gd name="connsiteX3" fmla="*/ 0 w 71116"/>
                <a:gd name="connsiteY3" fmla="*/ 0 h 93405"/>
                <a:gd name="connsiteX4" fmla="*/ 32819 w 71116"/>
                <a:gd name="connsiteY4" fmla="*/ 0 h 93405"/>
                <a:gd name="connsiteX5" fmla="*/ 51101 w 71116"/>
                <a:gd name="connsiteY5" fmla="*/ 3269 h 93405"/>
                <a:gd name="connsiteX6" fmla="*/ 62838 w 71116"/>
                <a:gd name="connsiteY6" fmla="*/ 12812 h 93405"/>
                <a:gd name="connsiteX7" fmla="*/ 66977 w 71116"/>
                <a:gd name="connsiteY7" fmla="*/ 28154 h 93405"/>
                <a:gd name="connsiteX8" fmla="*/ 66977 w 71116"/>
                <a:gd name="connsiteY8" fmla="*/ 32827 h 93405"/>
                <a:gd name="connsiteX9" fmla="*/ 62772 w 71116"/>
                <a:gd name="connsiteY9" fmla="*/ 47774 h 93405"/>
                <a:gd name="connsiteX10" fmla="*/ 51365 w 71116"/>
                <a:gd name="connsiteY10" fmla="*/ 57244 h 93405"/>
                <a:gd name="connsiteX11" fmla="*/ 71116 w 71116"/>
                <a:gd name="connsiteY11" fmla="*/ 93405 h 93405"/>
                <a:gd name="connsiteX12" fmla="*/ 47496 w 71116"/>
                <a:gd name="connsiteY12" fmla="*/ 93405 h 93405"/>
                <a:gd name="connsiteX13" fmla="*/ 31350 w 71116"/>
                <a:gd name="connsiteY13" fmla="*/ 60849 h 93405"/>
                <a:gd name="connsiteX14" fmla="*/ 20812 w 71116"/>
                <a:gd name="connsiteY14" fmla="*/ 60849 h 93405"/>
                <a:gd name="connsiteX15" fmla="*/ 31218 w 71116"/>
                <a:gd name="connsiteY15" fmla="*/ 18150 h 93405"/>
                <a:gd name="connsiteX16" fmla="*/ 20812 w 71116"/>
                <a:gd name="connsiteY16" fmla="*/ 18150 h 93405"/>
                <a:gd name="connsiteX17" fmla="*/ 20812 w 71116"/>
                <a:gd name="connsiteY17" fmla="*/ 42699 h 93405"/>
                <a:gd name="connsiteX18" fmla="*/ 31218 w 71116"/>
                <a:gd name="connsiteY18" fmla="*/ 42699 h 93405"/>
                <a:gd name="connsiteX19" fmla="*/ 42092 w 71116"/>
                <a:gd name="connsiteY19" fmla="*/ 39766 h 93405"/>
                <a:gd name="connsiteX20" fmla="*/ 45631 w 71116"/>
                <a:gd name="connsiteY20" fmla="*/ 31891 h 93405"/>
                <a:gd name="connsiteX21" fmla="*/ 45631 w 71116"/>
                <a:gd name="connsiteY21" fmla="*/ 29090 h 93405"/>
                <a:gd name="connsiteX22" fmla="*/ 44030 w 71116"/>
                <a:gd name="connsiteY22" fmla="*/ 23284 h 93405"/>
                <a:gd name="connsiteX23" fmla="*/ 39291 w 71116"/>
                <a:gd name="connsiteY23" fmla="*/ 19481 h 93405"/>
                <a:gd name="connsiteX24" fmla="*/ 31218 w 71116"/>
                <a:gd name="connsiteY24" fmla="*/ 18143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1116" h="93405">
                  <a:moveTo>
                    <a:pt x="20812" y="60849"/>
                  </a:moveTo>
                  <a:lnTo>
                    <a:pt x="20812" y="93405"/>
                  </a:lnTo>
                  <a:lnTo>
                    <a:pt x="0" y="93405"/>
                  </a:lnTo>
                  <a:lnTo>
                    <a:pt x="0" y="0"/>
                  </a:lnTo>
                  <a:lnTo>
                    <a:pt x="32819" y="0"/>
                  </a:lnTo>
                  <a:cubicBezTo>
                    <a:pt x="39935" y="0"/>
                    <a:pt x="46034" y="1090"/>
                    <a:pt x="51101" y="3269"/>
                  </a:cubicBezTo>
                  <a:cubicBezTo>
                    <a:pt x="56169" y="5448"/>
                    <a:pt x="60081" y="8629"/>
                    <a:pt x="62838" y="12812"/>
                  </a:cubicBezTo>
                  <a:cubicBezTo>
                    <a:pt x="65595" y="16995"/>
                    <a:pt x="66977" y="22106"/>
                    <a:pt x="66977" y="28154"/>
                  </a:cubicBezTo>
                  <a:lnTo>
                    <a:pt x="66977" y="32827"/>
                  </a:lnTo>
                  <a:cubicBezTo>
                    <a:pt x="66977" y="38699"/>
                    <a:pt x="65573" y="43679"/>
                    <a:pt x="62772" y="47774"/>
                  </a:cubicBezTo>
                  <a:cubicBezTo>
                    <a:pt x="59972" y="51869"/>
                    <a:pt x="56162" y="55028"/>
                    <a:pt x="51365" y="57244"/>
                  </a:cubicBezTo>
                  <a:lnTo>
                    <a:pt x="71116" y="93405"/>
                  </a:lnTo>
                  <a:lnTo>
                    <a:pt x="47496" y="93405"/>
                  </a:lnTo>
                  <a:lnTo>
                    <a:pt x="31350" y="60849"/>
                  </a:lnTo>
                  <a:lnTo>
                    <a:pt x="20812" y="60849"/>
                  </a:lnTo>
                  <a:close/>
                  <a:moveTo>
                    <a:pt x="31218" y="18150"/>
                  </a:moveTo>
                  <a:lnTo>
                    <a:pt x="20812" y="18150"/>
                  </a:lnTo>
                  <a:lnTo>
                    <a:pt x="20812" y="42699"/>
                  </a:lnTo>
                  <a:lnTo>
                    <a:pt x="31218" y="42699"/>
                  </a:lnTo>
                  <a:cubicBezTo>
                    <a:pt x="36110" y="42699"/>
                    <a:pt x="39737" y="41719"/>
                    <a:pt x="42092" y="39766"/>
                  </a:cubicBezTo>
                  <a:cubicBezTo>
                    <a:pt x="44447" y="37814"/>
                    <a:pt x="45631" y="35189"/>
                    <a:pt x="45631" y="31891"/>
                  </a:cubicBezTo>
                  <a:lnTo>
                    <a:pt x="45631" y="29090"/>
                  </a:lnTo>
                  <a:cubicBezTo>
                    <a:pt x="45631" y="26867"/>
                    <a:pt x="45098" y="24929"/>
                    <a:pt x="44030" y="23284"/>
                  </a:cubicBezTo>
                  <a:cubicBezTo>
                    <a:pt x="42962" y="21638"/>
                    <a:pt x="41383" y="20373"/>
                    <a:pt x="39291" y="19481"/>
                  </a:cubicBezTo>
                  <a:cubicBezTo>
                    <a:pt x="37200" y="18596"/>
                    <a:pt x="34509" y="18143"/>
                    <a:pt x="31218" y="18143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59E3EA2-76D2-338F-83BF-4F89D17D112F}"/>
                </a:ext>
              </a:extLst>
            </p:cNvPr>
            <p:cNvSpPr/>
            <p:nvPr/>
          </p:nvSpPr>
          <p:spPr>
            <a:xfrm>
              <a:off x="1838115" y="6139713"/>
              <a:ext cx="68176" cy="96066"/>
            </a:xfrm>
            <a:custGeom>
              <a:avLst/>
              <a:gdLst>
                <a:gd name="connsiteX0" fmla="*/ 33617 w 68176"/>
                <a:gd name="connsiteY0" fmla="*/ 18143 h 96066"/>
                <a:gd name="connsiteX1" fmla="*/ 27810 w 68176"/>
                <a:gd name="connsiteY1" fmla="*/ 19079 h 96066"/>
                <a:gd name="connsiteX2" fmla="*/ 24607 w 68176"/>
                <a:gd name="connsiteY2" fmla="*/ 21748 h 96066"/>
                <a:gd name="connsiteX3" fmla="*/ 23605 w 68176"/>
                <a:gd name="connsiteY3" fmla="*/ 25887 h 96066"/>
                <a:gd name="connsiteX4" fmla="*/ 24607 w 68176"/>
                <a:gd name="connsiteY4" fmla="*/ 30223 h 96066"/>
                <a:gd name="connsiteX5" fmla="*/ 28008 w 68176"/>
                <a:gd name="connsiteY5" fmla="*/ 33156 h 96066"/>
                <a:gd name="connsiteX6" fmla="*/ 34282 w 68176"/>
                <a:gd name="connsiteY6" fmla="*/ 36022 h 96066"/>
                <a:gd name="connsiteX7" fmla="*/ 43891 w 68176"/>
                <a:gd name="connsiteY7" fmla="*/ 39759 h 96066"/>
                <a:gd name="connsiteX8" fmla="*/ 58633 w 68176"/>
                <a:gd name="connsiteY8" fmla="*/ 47233 h 96066"/>
                <a:gd name="connsiteX9" fmla="*/ 66041 w 68176"/>
                <a:gd name="connsiteY9" fmla="*/ 56103 h 96066"/>
                <a:gd name="connsiteX10" fmla="*/ 68177 w 68176"/>
                <a:gd name="connsiteY10" fmla="*/ 68315 h 96066"/>
                <a:gd name="connsiteX11" fmla="*/ 60242 w 68176"/>
                <a:gd name="connsiteY11" fmla="*/ 88864 h 96066"/>
                <a:gd name="connsiteX12" fmla="*/ 35489 w 68176"/>
                <a:gd name="connsiteY12" fmla="*/ 96067 h 96066"/>
                <a:gd name="connsiteX13" fmla="*/ 11137 w 68176"/>
                <a:gd name="connsiteY13" fmla="*/ 89332 h 96066"/>
                <a:gd name="connsiteX14" fmla="*/ 0 w 68176"/>
                <a:gd name="connsiteY14" fmla="*/ 66984 h 96066"/>
                <a:gd name="connsiteX15" fmla="*/ 20549 w 68176"/>
                <a:gd name="connsiteY15" fmla="*/ 66984 h 96066"/>
                <a:gd name="connsiteX16" fmla="*/ 25090 w 68176"/>
                <a:gd name="connsiteY16" fmla="*/ 75526 h 96066"/>
                <a:gd name="connsiteX17" fmla="*/ 35364 w 68176"/>
                <a:gd name="connsiteY17" fmla="*/ 77924 h 96066"/>
                <a:gd name="connsiteX18" fmla="*/ 44235 w 68176"/>
                <a:gd name="connsiteY18" fmla="*/ 75855 h 96066"/>
                <a:gd name="connsiteX19" fmla="*/ 46838 w 68176"/>
                <a:gd name="connsiteY19" fmla="*/ 69383 h 96066"/>
                <a:gd name="connsiteX20" fmla="*/ 45705 w 68176"/>
                <a:gd name="connsiteY20" fmla="*/ 64242 h 96066"/>
                <a:gd name="connsiteX21" fmla="*/ 41902 w 68176"/>
                <a:gd name="connsiteY21" fmla="*/ 60776 h 96066"/>
                <a:gd name="connsiteX22" fmla="*/ 34428 w 68176"/>
                <a:gd name="connsiteY22" fmla="*/ 57507 h 96066"/>
                <a:gd name="connsiteX23" fmla="*/ 25755 w 68176"/>
                <a:gd name="connsiteY23" fmla="*/ 54304 h 96066"/>
                <a:gd name="connsiteX24" fmla="*/ 12147 w 68176"/>
                <a:gd name="connsiteY24" fmla="*/ 47496 h 96066"/>
                <a:gd name="connsiteX25" fmla="*/ 4607 w 68176"/>
                <a:gd name="connsiteY25" fmla="*/ 38889 h 96066"/>
                <a:gd name="connsiteX26" fmla="*/ 2274 w 68176"/>
                <a:gd name="connsiteY26" fmla="*/ 26545 h 96066"/>
                <a:gd name="connsiteX27" fmla="*/ 5675 w 68176"/>
                <a:gd name="connsiteY27" fmla="*/ 12805 h 96066"/>
                <a:gd name="connsiteX28" fmla="*/ 16081 w 68176"/>
                <a:gd name="connsiteY28" fmla="*/ 3400 h 96066"/>
                <a:gd name="connsiteX29" fmla="*/ 33624 w 68176"/>
                <a:gd name="connsiteY29" fmla="*/ 0 h 96066"/>
                <a:gd name="connsiteX30" fmla="*/ 57573 w 68176"/>
                <a:gd name="connsiteY30" fmla="*/ 7876 h 96066"/>
                <a:gd name="connsiteX31" fmla="*/ 66180 w 68176"/>
                <a:gd name="connsiteY31" fmla="*/ 29090 h 96066"/>
                <a:gd name="connsiteX32" fmla="*/ 45631 w 68176"/>
                <a:gd name="connsiteY32" fmla="*/ 29090 h 96066"/>
                <a:gd name="connsiteX33" fmla="*/ 42494 w 68176"/>
                <a:gd name="connsiteY33" fmla="*/ 20885 h 96066"/>
                <a:gd name="connsiteX34" fmla="*/ 33624 w 68176"/>
                <a:gd name="connsiteY34" fmla="*/ 18150 h 96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8176" h="96066">
                  <a:moveTo>
                    <a:pt x="33617" y="18143"/>
                  </a:moveTo>
                  <a:cubicBezTo>
                    <a:pt x="31211" y="18143"/>
                    <a:pt x="29280" y="18457"/>
                    <a:pt x="27810" y="19079"/>
                  </a:cubicBezTo>
                  <a:cubicBezTo>
                    <a:pt x="26340" y="19700"/>
                    <a:pt x="25273" y="20593"/>
                    <a:pt x="24607" y="21748"/>
                  </a:cubicBezTo>
                  <a:cubicBezTo>
                    <a:pt x="23942" y="22903"/>
                    <a:pt x="23605" y="24285"/>
                    <a:pt x="23605" y="25887"/>
                  </a:cubicBezTo>
                  <a:cubicBezTo>
                    <a:pt x="23605" y="27664"/>
                    <a:pt x="23935" y="29112"/>
                    <a:pt x="24607" y="30223"/>
                  </a:cubicBezTo>
                  <a:cubicBezTo>
                    <a:pt x="25280" y="31335"/>
                    <a:pt x="26406" y="32315"/>
                    <a:pt x="28008" y="33156"/>
                  </a:cubicBezTo>
                  <a:cubicBezTo>
                    <a:pt x="29609" y="34004"/>
                    <a:pt x="31701" y="34955"/>
                    <a:pt x="34282" y="36022"/>
                  </a:cubicBezTo>
                  <a:lnTo>
                    <a:pt x="43891" y="39759"/>
                  </a:lnTo>
                  <a:cubicBezTo>
                    <a:pt x="50209" y="42165"/>
                    <a:pt x="55123" y="44651"/>
                    <a:pt x="58633" y="47233"/>
                  </a:cubicBezTo>
                  <a:cubicBezTo>
                    <a:pt x="62144" y="49814"/>
                    <a:pt x="64615" y="52768"/>
                    <a:pt x="66041" y="56103"/>
                  </a:cubicBezTo>
                  <a:cubicBezTo>
                    <a:pt x="67460" y="59438"/>
                    <a:pt x="68177" y="63511"/>
                    <a:pt x="68177" y="68315"/>
                  </a:cubicBezTo>
                  <a:cubicBezTo>
                    <a:pt x="68177" y="77215"/>
                    <a:pt x="65529" y="84060"/>
                    <a:pt x="60242" y="88864"/>
                  </a:cubicBezTo>
                  <a:cubicBezTo>
                    <a:pt x="54948" y="93668"/>
                    <a:pt x="46699" y="96067"/>
                    <a:pt x="35489" y="96067"/>
                  </a:cubicBezTo>
                  <a:cubicBezTo>
                    <a:pt x="25441" y="96067"/>
                    <a:pt x="17317" y="93822"/>
                    <a:pt x="11137" y="89332"/>
                  </a:cubicBezTo>
                  <a:cubicBezTo>
                    <a:pt x="4958" y="84842"/>
                    <a:pt x="1243" y="77390"/>
                    <a:pt x="0" y="66984"/>
                  </a:cubicBezTo>
                  <a:lnTo>
                    <a:pt x="20549" y="66984"/>
                  </a:lnTo>
                  <a:cubicBezTo>
                    <a:pt x="21529" y="71079"/>
                    <a:pt x="23035" y="73924"/>
                    <a:pt x="25090" y="75526"/>
                  </a:cubicBezTo>
                  <a:cubicBezTo>
                    <a:pt x="27130" y="77127"/>
                    <a:pt x="30560" y="77924"/>
                    <a:pt x="35364" y="77924"/>
                  </a:cubicBezTo>
                  <a:cubicBezTo>
                    <a:pt x="39547" y="77924"/>
                    <a:pt x="42502" y="77237"/>
                    <a:pt x="44235" y="75855"/>
                  </a:cubicBezTo>
                  <a:cubicBezTo>
                    <a:pt x="45968" y="74480"/>
                    <a:pt x="46838" y="72323"/>
                    <a:pt x="46838" y="69383"/>
                  </a:cubicBezTo>
                  <a:cubicBezTo>
                    <a:pt x="46838" y="67248"/>
                    <a:pt x="46458" y="65536"/>
                    <a:pt x="45705" y="64242"/>
                  </a:cubicBezTo>
                  <a:cubicBezTo>
                    <a:pt x="44951" y="62955"/>
                    <a:pt x="43679" y="61800"/>
                    <a:pt x="41902" y="60776"/>
                  </a:cubicBezTo>
                  <a:cubicBezTo>
                    <a:pt x="40118" y="59752"/>
                    <a:pt x="37631" y="58662"/>
                    <a:pt x="34428" y="57507"/>
                  </a:cubicBezTo>
                  <a:lnTo>
                    <a:pt x="25755" y="54304"/>
                  </a:lnTo>
                  <a:cubicBezTo>
                    <a:pt x="20154" y="52169"/>
                    <a:pt x="15613" y="49902"/>
                    <a:pt x="12147" y="47496"/>
                  </a:cubicBezTo>
                  <a:cubicBezTo>
                    <a:pt x="8680" y="45097"/>
                    <a:pt x="6165" y="42224"/>
                    <a:pt x="4607" y="38889"/>
                  </a:cubicBezTo>
                  <a:cubicBezTo>
                    <a:pt x="3049" y="35554"/>
                    <a:pt x="2274" y="31437"/>
                    <a:pt x="2274" y="26545"/>
                  </a:cubicBezTo>
                  <a:cubicBezTo>
                    <a:pt x="2274" y="21390"/>
                    <a:pt x="3408" y="16805"/>
                    <a:pt x="5675" y="12805"/>
                  </a:cubicBezTo>
                  <a:cubicBezTo>
                    <a:pt x="7942" y="8804"/>
                    <a:pt x="11415" y="5667"/>
                    <a:pt x="16081" y="3400"/>
                  </a:cubicBezTo>
                  <a:cubicBezTo>
                    <a:pt x="20746" y="1133"/>
                    <a:pt x="26596" y="0"/>
                    <a:pt x="33624" y="0"/>
                  </a:cubicBezTo>
                  <a:cubicBezTo>
                    <a:pt x="44205" y="0"/>
                    <a:pt x="52191" y="2625"/>
                    <a:pt x="57573" y="7876"/>
                  </a:cubicBezTo>
                  <a:cubicBezTo>
                    <a:pt x="62955" y="13126"/>
                    <a:pt x="65822" y="20198"/>
                    <a:pt x="66180" y="29090"/>
                  </a:cubicBezTo>
                  <a:lnTo>
                    <a:pt x="45631" y="29090"/>
                  </a:lnTo>
                  <a:cubicBezTo>
                    <a:pt x="45273" y="25441"/>
                    <a:pt x="44235" y="22706"/>
                    <a:pt x="42494" y="20885"/>
                  </a:cubicBezTo>
                  <a:cubicBezTo>
                    <a:pt x="40761" y="19064"/>
                    <a:pt x="37800" y="18150"/>
                    <a:pt x="33624" y="18150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97493AC-88B0-5811-F410-5E0B55754261}"/>
                </a:ext>
              </a:extLst>
            </p:cNvPr>
            <p:cNvSpPr/>
            <p:nvPr/>
          </p:nvSpPr>
          <p:spPr>
            <a:xfrm>
              <a:off x="1923768" y="6141036"/>
              <a:ext cx="20812" cy="93405"/>
            </a:xfrm>
            <a:custGeom>
              <a:avLst/>
              <a:gdLst>
                <a:gd name="connsiteX0" fmla="*/ 0 w 20812"/>
                <a:gd name="connsiteY0" fmla="*/ 93405 h 93405"/>
                <a:gd name="connsiteX1" fmla="*/ 0 w 20812"/>
                <a:gd name="connsiteY1" fmla="*/ 0 h 93405"/>
                <a:gd name="connsiteX2" fmla="*/ 20812 w 20812"/>
                <a:gd name="connsiteY2" fmla="*/ 0 h 93405"/>
                <a:gd name="connsiteX3" fmla="*/ 20812 w 20812"/>
                <a:gd name="connsiteY3" fmla="*/ 93405 h 93405"/>
                <a:gd name="connsiteX4" fmla="*/ 0 w 20812"/>
                <a:gd name="connsiteY4" fmla="*/ 93405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" h="93405">
                  <a:moveTo>
                    <a:pt x="0" y="93405"/>
                  </a:moveTo>
                  <a:lnTo>
                    <a:pt x="0" y="0"/>
                  </a:lnTo>
                  <a:lnTo>
                    <a:pt x="20812" y="0"/>
                  </a:lnTo>
                  <a:lnTo>
                    <a:pt x="20812" y="93405"/>
                  </a:lnTo>
                  <a:lnTo>
                    <a:pt x="0" y="93405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C5649C-BE85-6689-0513-08089693F961}"/>
                </a:ext>
              </a:extLst>
            </p:cNvPr>
            <p:cNvSpPr/>
            <p:nvPr/>
          </p:nvSpPr>
          <p:spPr>
            <a:xfrm>
              <a:off x="1956859" y="6141036"/>
              <a:ext cx="72454" cy="93405"/>
            </a:xfrm>
            <a:custGeom>
              <a:avLst/>
              <a:gdLst>
                <a:gd name="connsiteX0" fmla="*/ 72447 w 72454"/>
                <a:gd name="connsiteY0" fmla="*/ 18150 h 93405"/>
                <a:gd name="connsiteX1" fmla="*/ 46699 w 72454"/>
                <a:gd name="connsiteY1" fmla="*/ 18150 h 93405"/>
                <a:gd name="connsiteX2" fmla="*/ 46699 w 72454"/>
                <a:gd name="connsiteY2" fmla="*/ 93405 h 93405"/>
                <a:gd name="connsiteX3" fmla="*/ 25887 w 72454"/>
                <a:gd name="connsiteY3" fmla="*/ 93405 h 93405"/>
                <a:gd name="connsiteX4" fmla="*/ 25887 w 72454"/>
                <a:gd name="connsiteY4" fmla="*/ 18150 h 93405"/>
                <a:gd name="connsiteX5" fmla="*/ 0 w 72454"/>
                <a:gd name="connsiteY5" fmla="*/ 18150 h 93405"/>
                <a:gd name="connsiteX6" fmla="*/ 0 w 72454"/>
                <a:gd name="connsiteY6" fmla="*/ 0 h 93405"/>
                <a:gd name="connsiteX7" fmla="*/ 72454 w 72454"/>
                <a:gd name="connsiteY7" fmla="*/ 0 h 93405"/>
                <a:gd name="connsiteX8" fmla="*/ 72454 w 72454"/>
                <a:gd name="connsiteY8" fmla="*/ 18150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54" h="93405">
                  <a:moveTo>
                    <a:pt x="72447" y="18150"/>
                  </a:moveTo>
                  <a:lnTo>
                    <a:pt x="46699" y="18150"/>
                  </a:lnTo>
                  <a:lnTo>
                    <a:pt x="46699" y="93405"/>
                  </a:lnTo>
                  <a:lnTo>
                    <a:pt x="25887" y="93405"/>
                  </a:lnTo>
                  <a:lnTo>
                    <a:pt x="25887" y="18150"/>
                  </a:lnTo>
                  <a:lnTo>
                    <a:pt x="0" y="18150"/>
                  </a:lnTo>
                  <a:lnTo>
                    <a:pt x="0" y="0"/>
                  </a:lnTo>
                  <a:lnTo>
                    <a:pt x="72454" y="0"/>
                  </a:lnTo>
                  <a:lnTo>
                    <a:pt x="72454" y="18150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6DB472-69F4-850C-8950-4312BA6A914F}"/>
                </a:ext>
              </a:extLst>
            </p:cNvPr>
            <p:cNvSpPr/>
            <p:nvPr/>
          </p:nvSpPr>
          <p:spPr>
            <a:xfrm>
              <a:off x="2042922" y="6141036"/>
              <a:ext cx="62041" cy="93412"/>
            </a:xfrm>
            <a:custGeom>
              <a:avLst/>
              <a:gdLst>
                <a:gd name="connsiteX0" fmla="*/ 0 w 62041"/>
                <a:gd name="connsiteY0" fmla="*/ 93405 h 93412"/>
                <a:gd name="connsiteX1" fmla="*/ 0 w 62041"/>
                <a:gd name="connsiteY1" fmla="*/ 0 h 93412"/>
                <a:gd name="connsiteX2" fmla="*/ 62041 w 62041"/>
                <a:gd name="connsiteY2" fmla="*/ 0 h 93412"/>
                <a:gd name="connsiteX3" fmla="*/ 62041 w 62041"/>
                <a:gd name="connsiteY3" fmla="*/ 18150 h 93412"/>
                <a:gd name="connsiteX4" fmla="*/ 20812 w 62041"/>
                <a:gd name="connsiteY4" fmla="*/ 18150 h 93412"/>
                <a:gd name="connsiteX5" fmla="*/ 20812 w 62041"/>
                <a:gd name="connsiteY5" fmla="*/ 36161 h 93412"/>
                <a:gd name="connsiteX6" fmla="*/ 55372 w 62041"/>
                <a:gd name="connsiteY6" fmla="*/ 36161 h 93412"/>
                <a:gd name="connsiteX7" fmla="*/ 55372 w 62041"/>
                <a:gd name="connsiteY7" fmla="*/ 54311 h 93412"/>
                <a:gd name="connsiteX8" fmla="*/ 20812 w 62041"/>
                <a:gd name="connsiteY8" fmla="*/ 54311 h 93412"/>
                <a:gd name="connsiteX9" fmla="*/ 20812 w 62041"/>
                <a:gd name="connsiteY9" fmla="*/ 75262 h 93412"/>
                <a:gd name="connsiteX10" fmla="*/ 62041 w 62041"/>
                <a:gd name="connsiteY10" fmla="*/ 75262 h 93412"/>
                <a:gd name="connsiteX11" fmla="*/ 62041 w 62041"/>
                <a:gd name="connsiteY11" fmla="*/ 93412 h 93412"/>
                <a:gd name="connsiteX12" fmla="*/ 0 w 62041"/>
                <a:gd name="connsiteY12" fmla="*/ 93412 h 9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2041" h="93412">
                  <a:moveTo>
                    <a:pt x="0" y="93405"/>
                  </a:moveTo>
                  <a:lnTo>
                    <a:pt x="0" y="0"/>
                  </a:lnTo>
                  <a:lnTo>
                    <a:pt x="62041" y="0"/>
                  </a:lnTo>
                  <a:lnTo>
                    <a:pt x="62041" y="18150"/>
                  </a:lnTo>
                  <a:lnTo>
                    <a:pt x="20812" y="18150"/>
                  </a:lnTo>
                  <a:lnTo>
                    <a:pt x="20812" y="36161"/>
                  </a:lnTo>
                  <a:lnTo>
                    <a:pt x="55372" y="36161"/>
                  </a:lnTo>
                  <a:lnTo>
                    <a:pt x="55372" y="54311"/>
                  </a:lnTo>
                  <a:lnTo>
                    <a:pt x="20812" y="54311"/>
                  </a:lnTo>
                  <a:lnTo>
                    <a:pt x="20812" y="75262"/>
                  </a:lnTo>
                  <a:lnTo>
                    <a:pt x="62041" y="75262"/>
                  </a:lnTo>
                  <a:lnTo>
                    <a:pt x="62041" y="93412"/>
                  </a:lnTo>
                  <a:lnTo>
                    <a:pt x="0" y="93412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836777-8B7B-E9B4-7907-134D0401B5D8}"/>
                </a:ext>
              </a:extLst>
            </p:cNvPr>
            <p:cNvSpPr/>
            <p:nvPr/>
          </p:nvSpPr>
          <p:spPr>
            <a:xfrm>
              <a:off x="2113907" y="6141036"/>
              <a:ext cx="72454" cy="93405"/>
            </a:xfrm>
            <a:custGeom>
              <a:avLst/>
              <a:gdLst>
                <a:gd name="connsiteX0" fmla="*/ 72447 w 72454"/>
                <a:gd name="connsiteY0" fmla="*/ 18150 h 93405"/>
                <a:gd name="connsiteX1" fmla="*/ 46699 w 72454"/>
                <a:gd name="connsiteY1" fmla="*/ 18150 h 93405"/>
                <a:gd name="connsiteX2" fmla="*/ 46699 w 72454"/>
                <a:gd name="connsiteY2" fmla="*/ 93405 h 93405"/>
                <a:gd name="connsiteX3" fmla="*/ 25887 w 72454"/>
                <a:gd name="connsiteY3" fmla="*/ 93405 h 93405"/>
                <a:gd name="connsiteX4" fmla="*/ 25887 w 72454"/>
                <a:gd name="connsiteY4" fmla="*/ 18150 h 93405"/>
                <a:gd name="connsiteX5" fmla="*/ 0 w 72454"/>
                <a:gd name="connsiteY5" fmla="*/ 18150 h 93405"/>
                <a:gd name="connsiteX6" fmla="*/ 0 w 72454"/>
                <a:gd name="connsiteY6" fmla="*/ 0 h 93405"/>
                <a:gd name="connsiteX7" fmla="*/ 72454 w 72454"/>
                <a:gd name="connsiteY7" fmla="*/ 0 h 93405"/>
                <a:gd name="connsiteX8" fmla="*/ 72454 w 72454"/>
                <a:gd name="connsiteY8" fmla="*/ 18150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54" h="93405">
                  <a:moveTo>
                    <a:pt x="72447" y="18150"/>
                  </a:moveTo>
                  <a:lnTo>
                    <a:pt x="46699" y="18150"/>
                  </a:lnTo>
                  <a:lnTo>
                    <a:pt x="46699" y="93405"/>
                  </a:lnTo>
                  <a:lnTo>
                    <a:pt x="25887" y="93405"/>
                  </a:lnTo>
                  <a:lnTo>
                    <a:pt x="25887" y="18150"/>
                  </a:lnTo>
                  <a:lnTo>
                    <a:pt x="0" y="18150"/>
                  </a:lnTo>
                  <a:lnTo>
                    <a:pt x="0" y="0"/>
                  </a:lnTo>
                  <a:lnTo>
                    <a:pt x="72454" y="0"/>
                  </a:lnTo>
                  <a:lnTo>
                    <a:pt x="72454" y="18150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D5A1347-CD61-C169-AA25-44990C8629DA}"/>
                </a:ext>
              </a:extLst>
            </p:cNvPr>
            <p:cNvSpPr/>
            <p:nvPr/>
          </p:nvSpPr>
          <p:spPr>
            <a:xfrm>
              <a:off x="2180884" y="6141036"/>
              <a:ext cx="86853" cy="93405"/>
            </a:xfrm>
            <a:custGeom>
              <a:avLst/>
              <a:gdLst>
                <a:gd name="connsiteX0" fmla="*/ 64176 w 86853"/>
                <a:gd name="connsiteY0" fmla="*/ 93405 h 93405"/>
                <a:gd name="connsiteX1" fmla="*/ 59109 w 86853"/>
                <a:gd name="connsiteY1" fmla="*/ 76995 h 93405"/>
                <a:gd name="connsiteX2" fmla="*/ 27086 w 86853"/>
                <a:gd name="connsiteY2" fmla="*/ 76995 h 93405"/>
                <a:gd name="connsiteX3" fmla="*/ 22019 w 86853"/>
                <a:gd name="connsiteY3" fmla="*/ 93405 h 93405"/>
                <a:gd name="connsiteX4" fmla="*/ 0 w 86853"/>
                <a:gd name="connsiteY4" fmla="*/ 93405 h 93405"/>
                <a:gd name="connsiteX5" fmla="*/ 32286 w 86853"/>
                <a:gd name="connsiteY5" fmla="*/ 0 h 93405"/>
                <a:gd name="connsiteX6" fmla="*/ 54568 w 86853"/>
                <a:gd name="connsiteY6" fmla="*/ 0 h 93405"/>
                <a:gd name="connsiteX7" fmla="*/ 86853 w 86853"/>
                <a:gd name="connsiteY7" fmla="*/ 93405 h 93405"/>
                <a:gd name="connsiteX8" fmla="*/ 64169 w 86853"/>
                <a:gd name="connsiteY8" fmla="*/ 93405 h 93405"/>
                <a:gd name="connsiteX9" fmla="*/ 53368 w 86853"/>
                <a:gd name="connsiteY9" fmla="*/ 58845 h 93405"/>
                <a:gd name="connsiteX10" fmla="*/ 42962 w 86853"/>
                <a:gd name="connsiteY10" fmla="*/ 25353 h 93405"/>
                <a:gd name="connsiteX11" fmla="*/ 32556 w 86853"/>
                <a:gd name="connsiteY11" fmla="*/ 58845 h 93405"/>
                <a:gd name="connsiteX12" fmla="*/ 53368 w 86853"/>
                <a:gd name="connsiteY12" fmla="*/ 58845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853" h="93405">
                  <a:moveTo>
                    <a:pt x="64176" y="93405"/>
                  </a:moveTo>
                  <a:lnTo>
                    <a:pt x="59109" y="76995"/>
                  </a:lnTo>
                  <a:lnTo>
                    <a:pt x="27086" y="76995"/>
                  </a:lnTo>
                  <a:lnTo>
                    <a:pt x="22019" y="93405"/>
                  </a:lnTo>
                  <a:lnTo>
                    <a:pt x="0" y="93405"/>
                  </a:lnTo>
                  <a:lnTo>
                    <a:pt x="32286" y="0"/>
                  </a:lnTo>
                  <a:lnTo>
                    <a:pt x="54568" y="0"/>
                  </a:lnTo>
                  <a:lnTo>
                    <a:pt x="86853" y="93405"/>
                  </a:lnTo>
                  <a:lnTo>
                    <a:pt x="64169" y="93405"/>
                  </a:lnTo>
                  <a:close/>
                  <a:moveTo>
                    <a:pt x="53368" y="58845"/>
                  </a:moveTo>
                  <a:lnTo>
                    <a:pt x="42962" y="25353"/>
                  </a:lnTo>
                  <a:lnTo>
                    <a:pt x="32556" y="58845"/>
                  </a:lnTo>
                  <a:lnTo>
                    <a:pt x="53368" y="58845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36EB517-B96E-90C7-DE94-62547A7D838F}"/>
                </a:ext>
              </a:extLst>
            </p:cNvPr>
            <p:cNvSpPr/>
            <p:nvPr/>
          </p:nvSpPr>
          <p:spPr>
            <a:xfrm>
              <a:off x="2272293" y="6139713"/>
              <a:ext cx="68176" cy="96066"/>
            </a:xfrm>
            <a:custGeom>
              <a:avLst/>
              <a:gdLst>
                <a:gd name="connsiteX0" fmla="*/ 33617 w 68176"/>
                <a:gd name="connsiteY0" fmla="*/ 18143 h 96066"/>
                <a:gd name="connsiteX1" fmla="*/ 27810 w 68176"/>
                <a:gd name="connsiteY1" fmla="*/ 19079 h 96066"/>
                <a:gd name="connsiteX2" fmla="*/ 24607 w 68176"/>
                <a:gd name="connsiteY2" fmla="*/ 21748 h 96066"/>
                <a:gd name="connsiteX3" fmla="*/ 23605 w 68176"/>
                <a:gd name="connsiteY3" fmla="*/ 25887 h 96066"/>
                <a:gd name="connsiteX4" fmla="*/ 24607 w 68176"/>
                <a:gd name="connsiteY4" fmla="*/ 30223 h 96066"/>
                <a:gd name="connsiteX5" fmla="*/ 28008 w 68176"/>
                <a:gd name="connsiteY5" fmla="*/ 33156 h 96066"/>
                <a:gd name="connsiteX6" fmla="*/ 34282 w 68176"/>
                <a:gd name="connsiteY6" fmla="*/ 36022 h 96066"/>
                <a:gd name="connsiteX7" fmla="*/ 43891 w 68176"/>
                <a:gd name="connsiteY7" fmla="*/ 39759 h 96066"/>
                <a:gd name="connsiteX8" fmla="*/ 58634 w 68176"/>
                <a:gd name="connsiteY8" fmla="*/ 47233 h 96066"/>
                <a:gd name="connsiteX9" fmla="*/ 66041 w 68176"/>
                <a:gd name="connsiteY9" fmla="*/ 56103 h 96066"/>
                <a:gd name="connsiteX10" fmla="*/ 68176 w 68176"/>
                <a:gd name="connsiteY10" fmla="*/ 68315 h 96066"/>
                <a:gd name="connsiteX11" fmla="*/ 60242 w 68176"/>
                <a:gd name="connsiteY11" fmla="*/ 88864 h 96066"/>
                <a:gd name="connsiteX12" fmla="*/ 35489 w 68176"/>
                <a:gd name="connsiteY12" fmla="*/ 96067 h 96066"/>
                <a:gd name="connsiteX13" fmla="*/ 11137 w 68176"/>
                <a:gd name="connsiteY13" fmla="*/ 89332 h 96066"/>
                <a:gd name="connsiteX14" fmla="*/ 0 w 68176"/>
                <a:gd name="connsiteY14" fmla="*/ 66984 h 96066"/>
                <a:gd name="connsiteX15" fmla="*/ 20549 w 68176"/>
                <a:gd name="connsiteY15" fmla="*/ 66984 h 96066"/>
                <a:gd name="connsiteX16" fmla="*/ 25090 w 68176"/>
                <a:gd name="connsiteY16" fmla="*/ 75526 h 96066"/>
                <a:gd name="connsiteX17" fmla="*/ 35364 w 68176"/>
                <a:gd name="connsiteY17" fmla="*/ 77924 h 96066"/>
                <a:gd name="connsiteX18" fmla="*/ 44235 w 68176"/>
                <a:gd name="connsiteY18" fmla="*/ 75855 h 96066"/>
                <a:gd name="connsiteX19" fmla="*/ 46838 w 68176"/>
                <a:gd name="connsiteY19" fmla="*/ 69383 h 96066"/>
                <a:gd name="connsiteX20" fmla="*/ 45705 w 68176"/>
                <a:gd name="connsiteY20" fmla="*/ 64242 h 96066"/>
                <a:gd name="connsiteX21" fmla="*/ 41902 w 68176"/>
                <a:gd name="connsiteY21" fmla="*/ 60776 h 96066"/>
                <a:gd name="connsiteX22" fmla="*/ 34428 w 68176"/>
                <a:gd name="connsiteY22" fmla="*/ 57507 h 96066"/>
                <a:gd name="connsiteX23" fmla="*/ 25755 w 68176"/>
                <a:gd name="connsiteY23" fmla="*/ 54304 h 96066"/>
                <a:gd name="connsiteX24" fmla="*/ 12147 w 68176"/>
                <a:gd name="connsiteY24" fmla="*/ 47496 h 96066"/>
                <a:gd name="connsiteX25" fmla="*/ 4607 w 68176"/>
                <a:gd name="connsiteY25" fmla="*/ 38889 h 96066"/>
                <a:gd name="connsiteX26" fmla="*/ 2274 w 68176"/>
                <a:gd name="connsiteY26" fmla="*/ 26545 h 96066"/>
                <a:gd name="connsiteX27" fmla="*/ 5675 w 68176"/>
                <a:gd name="connsiteY27" fmla="*/ 12805 h 96066"/>
                <a:gd name="connsiteX28" fmla="*/ 16081 w 68176"/>
                <a:gd name="connsiteY28" fmla="*/ 3400 h 96066"/>
                <a:gd name="connsiteX29" fmla="*/ 33624 w 68176"/>
                <a:gd name="connsiteY29" fmla="*/ 0 h 96066"/>
                <a:gd name="connsiteX30" fmla="*/ 57573 w 68176"/>
                <a:gd name="connsiteY30" fmla="*/ 7876 h 96066"/>
                <a:gd name="connsiteX31" fmla="*/ 66180 w 68176"/>
                <a:gd name="connsiteY31" fmla="*/ 29090 h 96066"/>
                <a:gd name="connsiteX32" fmla="*/ 45631 w 68176"/>
                <a:gd name="connsiteY32" fmla="*/ 29090 h 96066"/>
                <a:gd name="connsiteX33" fmla="*/ 42494 w 68176"/>
                <a:gd name="connsiteY33" fmla="*/ 20885 h 96066"/>
                <a:gd name="connsiteX34" fmla="*/ 33624 w 68176"/>
                <a:gd name="connsiteY34" fmla="*/ 18150 h 96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8176" h="96066">
                  <a:moveTo>
                    <a:pt x="33617" y="18143"/>
                  </a:moveTo>
                  <a:cubicBezTo>
                    <a:pt x="31211" y="18143"/>
                    <a:pt x="29280" y="18457"/>
                    <a:pt x="27810" y="19079"/>
                  </a:cubicBezTo>
                  <a:cubicBezTo>
                    <a:pt x="26340" y="19700"/>
                    <a:pt x="25273" y="20593"/>
                    <a:pt x="24607" y="21748"/>
                  </a:cubicBezTo>
                  <a:cubicBezTo>
                    <a:pt x="23942" y="22903"/>
                    <a:pt x="23605" y="24285"/>
                    <a:pt x="23605" y="25887"/>
                  </a:cubicBezTo>
                  <a:cubicBezTo>
                    <a:pt x="23605" y="27664"/>
                    <a:pt x="23935" y="29112"/>
                    <a:pt x="24607" y="30223"/>
                  </a:cubicBezTo>
                  <a:cubicBezTo>
                    <a:pt x="25280" y="31335"/>
                    <a:pt x="26406" y="32315"/>
                    <a:pt x="28008" y="33156"/>
                  </a:cubicBezTo>
                  <a:cubicBezTo>
                    <a:pt x="29609" y="34004"/>
                    <a:pt x="31701" y="34955"/>
                    <a:pt x="34282" y="36022"/>
                  </a:cubicBezTo>
                  <a:lnTo>
                    <a:pt x="43891" y="39759"/>
                  </a:lnTo>
                  <a:cubicBezTo>
                    <a:pt x="50209" y="42165"/>
                    <a:pt x="55123" y="44651"/>
                    <a:pt x="58634" y="47233"/>
                  </a:cubicBezTo>
                  <a:cubicBezTo>
                    <a:pt x="62143" y="49814"/>
                    <a:pt x="64615" y="52768"/>
                    <a:pt x="66041" y="56103"/>
                  </a:cubicBezTo>
                  <a:cubicBezTo>
                    <a:pt x="67460" y="59438"/>
                    <a:pt x="68176" y="63511"/>
                    <a:pt x="68176" y="68315"/>
                  </a:cubicBezTo>
                  <a:cubicBezTo>
                    <a:pt x="68176" y="77215"/>
                    <a:pt x="65529" y="84060"/>
                    <a:pt x="60242" y="88864"/>
                  </a:cubicBezTo>
                  <a:cubicBezTo>
                    <a:pt x="54948" y="93668"/>
                    <a:pt x="46699" y="96067"/>
                    <a:pt x="35489" y="96067"/>
                  </a:cubicBezTo>
                  <a:cubicBezTo>
                    <a:pt x="25441" y="96067"/>
                    <a:pt x="17317" y="93822"/>
                    <a:pt x="11137" y="89332"/>
                  </a:cubicBezTo>
                  <a:cubicBezTo>
                    <a:pt x="4958" y="84842"/>
                    <a:pt x="1243" y="77390"/>
                    <a:pt x="0" y="66984"/>
                  </a:cubicBezTo>
                  <a:lnTo>
                    <a:pt x="20549" y="66984"/>
                  </a:lnTo>
                  <a:cubicBezTo>
                    <a:pt x="21529" y="71079"/>
                    <a:pt x="23035" y="73924"/>
                    <a:pt x="25090" y="75526"/>
                  </a:cubicBezTo>
                  <a:cubicBezTo>
                    <a:pt x="27130" y="77127"/>
                    <a:pt x="30560" y="77924"/>
                    <a:pt x="35364" y="77924"/>
                  </a:cubicBezTo>
                  <a:cubicBezTo>
                    <a:pt x="39547" y="77924"/>
                    <a:pt x="42502" y="77237"/>
                    <a:pt x="44235" y="75855"/>
                  </a:cubicBezTo>
                  <a:cubicBezTo>
                    <a:pt x="45968" y="74480"/>
                    <a:pt x="46838" y="72323"/>
                    <a:pt x="46838" y="69383"/>
                  </a:cubicBezTo>
                  <a:cubicBezTo>
                    <a:pt x="46838" y="67248"/>
                    <a:pt x="46458" y="65536"/>
                    <a:pt x="45705" y="64242"/>
                  </a:cubicBezTo>
                  <a:cubicBezTo>
                    <a:pt x="44951" y="62955"/>
                    <a:pt x="43679" y="61800"/>
                    <a:pt x="41902" y="60776"/>
                  </a:cubicBezTo>
                  <a:cubicBezTo>
                    <a:pt x="40118" y="59752"/>
                    <a:pt x="37631" y="58662"/>
                    <a:pt x="34428" y="57507"/>
                  </a:cubicBezTo>
                  <a:lnTo>
                    <a:pt x="25755" y="54304"/>
                  </a:lnTo>
                  <a:cubicBezTo>
                    <a:pt x="20154" y="52169"/>
                    <a:pt x="15613" y="49902"/>
                    <a:pt x="12147" y="47496"/>
                  </a:cubicBezTo>
                  <a:cubicBezTo>
                    <a:pt x="8680" y="45090"/>
                    <a:pt x="6165" y="42224"/>
                    <a:pt x="4607" y="38889"/>
                  </a:cubicBezTo>
                  <a:cubicBezTo>
                    <a:pt x="3050" y="35554"/>
                    <a:pt x="2274" y="31437"/>
                    <a:pt x="2274" y="26545"/>
                  </a:cubicBezTo>
                  <a:cubicBezTo>
                    <a:pt x="2274" y="21390"/>
                    <a:pt x="3408" y="16805"/>
                    <a:pt x="5675" y="12805"/>
                  </a:cubicBezTo>
                  <a:cubicBezTo>
                    <a:pt x="7942" y="8804"/>
                    <a:pt x="11415" y="5667"/>
                    <a:pt x="16081" y="3400"/>
                  </a:cubicBezTo>
                  <a:cubicBezTo>
                    <a:pt x="20746" y="1133"/>
                    <a:pt x="26596" y="0"/>
                    <a:pt x="33624" y="0"/>
                  </a:cubicBezTo>
                  <a:cubicBezTo>
                    <a:pt x="44205" y="0"/>
                    <a:pt x="52191" y="2625"/>
                    <a:pt x="57573" y="7876"/>
                  </a:cubicBezTo>
                  <a:cubicBezTo>
                    <a:pt x="62955" y="13126"/>
                    <a:pt x="65822" y="20198"/>
                    <a:pt x="66180" y="29090"/>
                  </a:cubicBezTo>
                  <a:lnTo>
                    <a:pt x="45631" y="29090"/>
                  </a:lnTo>
                  <a:cubicBezTo>
                    <a:pt x="45273" y="25441"/>
                    <a:pt x="44235" y="22706"/>
                    <a:pt x="42494" y="20885"/>
                  </a:cubicBezTo>
                  <a:cubicBezTo>
                    <a:pt x="40761" y="19064"/>
                    <a:pt x="37800" y="18150"/>
                    <a:pt x="33624" y="18150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</p:grpSp>
    </p:spTree>
    <p:extLst>
      <p:ext uri="{BB962C8B-B14F-4D97-AF65-F5344CB8AC3E}">
        <p14:creationId xmlns:p14="http://schemas.microsoft.com/office/powerpoint/2010/main" val="1199956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A9DF4-D942-3DCD-2720-C35392659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5DBFFE-8AAD-C6BD-89AB-F87CDE7141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1A6C192-3B08-3C0F-D082-478DB091FD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8372" y="5994037"/>
            <a:ext cx="1854506" cy="24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179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42766C-B78D-AE79-9B38-39E71C3088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4082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4FB0E1-0BAC-CEC8-303E-565464D7BB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0724" y="365125"/>
            <a:ext cx="7951776" cy="54082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344F6C2-CB28-038D-8B9D-813CC07921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8372" y="5994037"/>
            <a:ext cx="1854506" cy="24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46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1432B-B346-D62F-7961-AD46E39D9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BBF76-E52E-B1B5-551C-EF35EFE83E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2B1C2369-4DCA-0C1E-EDC5-9B61D3ADF9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8372" y="5994037"/>
            <a:ext cx="1854506" cy="24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11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7A00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>
            <a:extLst>
              <a:ext uri="{FF2B5EF4-FFF2-40B4-BE49-F238E27FC236}">
                <a16:creationId xmlns:a16="http://schemas.microsoft.com/office/drawing/2014/main" id="{E2CDDD4B-AFCC-F3C8-55D6-F9E49507BC12}"/>
              </a:ext>
            </a:extLst>
          </p:cNvPr>
          <p:cNvSpPr/>
          <p:nvPr userDrawn="1"/>
        </p:nvSpPr>
        <p:spPr>
          <a:xfrm>
            <a:off x="8324158" y="0"/>
            <a:ext cx="3867841" cy="6858000"/>
          </a:xfrm>
          <a:prstGeom prst="rect">
            <a:avLst/>
          </a:prstGeom>
          <a:solidFill>
            <a:srgbClr val="FF002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533DA4-C549-E502-C6E1-ACB543E22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640" y="1709738"/>
            <a:ext cx="7189483" cy="2852737"/>
          </a:xfrm>
        </p:spPr>
        <p:txBody>
          <a:bodyPr anchor="b"/>
          <a:lstStyle>
            <a:lvl1pPr>
              <a:defRPr sz="6000">
                <a:solidFill>
                  <a:srgbClr val="F4F0EC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lt-L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35D925-0BF9-E1D7-6EDB-DCA0E698E5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1640" y="4589464"/>
            <a:ext cx="7189483" cy="1143892"/>
          </a:xfrm>
        </p:spPr>
        <p:txBody>
          <a:bodyPr/>
          <a:lstStyle>
            <a:lvl1pPr marL="0" indent="0">
              <a:buNone/>
              <a:defRPr sz="2400">
                <a:solidFill>
                  <a:srgbClr val="F4F0EC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7F1A33D-53D7-B21E-D604-62A9D3ED27A6}"/>
              </a:ext>
            </a:extLst>
          </p:cNvPr>
          <p:cNvGrpSpPr/>
          <p:nvPr userDrawn="1"/>
        </p:nvGrpSpPr>
        <p:grpSpPr>
          <a:xfrm>
            <a:off x="648372" y="661142"/>
            <a:ext cx="2248340" cy="295552"/>
            <a:chOff x="648372" y="5994029"/>
            <a:chExt cx="1854352" cy="243761"/>
          </a:xfrm>
          <a:solidFill>
            <a:srgbClr val="F4F0EC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DA8378-47BD-73E1-479B-441112B68310}"/>
                </a:ext>
              </a:extLst>
            </p:cNvPr>
            <p:cNvSpPr/>
            <p:nvPr/>
          </p:nvSpPr>
          <p:spPr>
            <a:xfrm>
              <a:off x="648372" y="5995411"/>
              <a:ext cx="555503" cy="242379"/>
            </a:xfrm>
            <a:custGeom>
              <a:avLst/>
              <a:gdLst>
                <a:gd name="connsiteX0" fmla="*/ 128485 w 555503"/>
                <a:gd name="connsiteY0" fmla="*/ 238891 h 242379"/>
                <a:gd name="connsiteX1" fmla="*/ 369600 w 555503"/>
                <a:gd name="connsiteY1" fmla="*/ 53931 h 242379"/>
                <a:gd name="connsiteX2" fmla="*/ 369600 w 555503"/>
                <a:gd name="connsiteY2" fmla="*/ 0 h 242379"/>
                <a:gd name="connsiteX3" fmla="*/ 128485 w 555503"/>
                <a:gd name="connsiteY3" fmla="*/ 185275 h 242379"/>
                <a:gd name="connsiteX4" fmla="*/ 128485 w 555503"/>
                <a:gd name="connsiteY4" fmla="*/ 238891 h 242379"/>
                <a:gd name="connsiteX5" fmla="*/ 398148 w 555503"/>
                <a:gd name="connsiteY5" fmla="*/ 157677 h 242379"/>
                <a:gd name="connsiteX6" fmla="*/ 476826 w 555503"/>
                <a:gd name="connsiteY6" fmla="*/ 242380 h 242379"/>
                <a:gd name="connsiteX7" fmla="*/ 555504 w 555503"/>
                <a:gd name="connsiteY7" fmla="*/ 157677 h 242379"/>
                <a:gd name="connsiteX8" fmla="*/ 555504 w 555503"/>
                <a:gd name="connsiteY8" fmla="*/ 0 h 242379"/>
                <a:gd name="connsiteX9" fmla="*/ 499985 w 555503"/>
                <a:gd name="connsiteY9" fmla="*/ 0 h 242379"/>
                <a:gd name="connsiteX10" fmla="*/ 499985 w 555503"/>
                <a:gd name="connsiteY10" fmla="*/ 149742 h 242379"/>
                <a:gd name="connsiteX11" fmla="*/ 476826 w 555503"/>
                <a:gd name="connsiteY11" fmla="*/ 188763 h 242379"/>
                <a:gd name="connsiteX12" fmla="*/ 453667 w 555503"/>
                <a:gd name="connsiteY12" fmla="*/ 149742 h 242379"/>
                <a:gd name="connsiteX13" fmla="*/ 453667 w 555503"/>
                <a:gd name="connsiteY13" fmla="*/ 0 h 242379"/>
                <a:gd name="connsiteX14" fmla="*/ 398148 w 555503"/>
                <a:gd name="connsiteY14" fmla="*/ 0 h 242379"/>
                <a:gd name="connsiteX15" fmla="*/ 398148 w 555503"/>
                <a:gd name="connsiteY15" fmla="*/ 157677 h 242379"/>
                <a:gd name="connsiteX16" fmla="*/ 0 w 555503"/>
                <a:gd name="connsiteY16" fmla="*/ 239206 h 242379"/>
                <a:gd name="connsiteX17" fmla="*/ 99936 w 555503"/>
                <a:gd name="connsiteY17" fmla="*/ 239206 h 242379"/>
                <a:gd name="connsiteX18" fmla="*/ 99936 w 555503"/>
                <a:gd name="connsiteY18" fmla="*/ 185275 h 242379"/>
                <a:gd name="connsiteX19" fmla="*/ 55518 w 555503"/>
                <a:gd name="connsiteY19" fmla="*/ 185275 h 242379"/>
                <a:gd name="connsiteX20" fmla="*/ 55518 w 555503"/>
                <a:gd name="connsiteY20" fmla="*/ 0 h 242379"/>
                <a:gd name="connsiteX21" fmla="*/ 0 w 555503"/>
                <a:gd name="connsiteY21" fmla="*/ 0 h 242379"/>
                <a:gd name="connsiteX22" fmla="*/ 0 w 555503"/>
                <a:gd name="connsiteY22" fmla="*/ 239206 h 24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55503" h="242379">
                  <a:moveTo>
                    <a:pt x="128485" y="238891"/>
                  </a:moveTo>
                  <a:cubicBezTo>
                    <a:pt x="336919" y="238891"/>
                    <a:pt x="214460" y="53931"/>
                    <a:pt x="369600" y="53931"/>
                  </a:cubicBezTo>
                  <a:lnTo>
                    <a:pt x="369600" y="0"/>
                  </a:lnTo>
                  <a:cubicBezTo>
                    <a:pt x="161165" y="0"/>
                    <a:pt x="283624" y="185275"/>
                    <a:pt x="128485" y="185275"/>
                  </a:cubicBezTo>
                  <a:lnTo>
                    <a:pt x="128485" y="238891"/>
                  </a:lnTo>
                  <a:close/>
                  <a:moveTo>
                    <a:pt x="398148" y="157677"/>
                  </a:moveTo>
                  <a:cubicBezTo>
                    <a:pt x="398148" y="203359"/>
                    <a:pt x="420035" y="242380"/>
                    <a:pt x="476826" y="242380"/>
                  </a:cubicBezTo>
                  <a:cubicBezTo>
                    <a:pt x="533617" y="242380"/>
                    <a:pt x="555504" y="203359"/>
                    <a:pt x="555504" y="157677"/>
                  </a:cubicBezTo>
                  <a:lnTo>
                    <a:pt x="555504" y="0"/>
                  </a:lnTo>
                  <a:lnTo>
                    <a:pt x="499985" y="0"/>
                  </a:lnTo>
                  <a:lnTo>
                    <a:pt x="499985" y="149742"/>
                  </a:lnTo>
                  <a:cubicBezTo>
                    <a:pt x="499985" y="171315"/>
                    <a:pt x="496175" y="188763"/>
                    <a:pt x="476826" y="188763"/>
                  </a:cubicBezTo>
                  <a:cubicBezTo>
                    <a:pt x="457477" y="188763"/>
                    <a:pt x="453667" y="171315"/>
                    <a:pt x="453667" y="149742"/>
                  </a:cubicBezTo>
                  <a:lnTo>
                    <a:pt x="453667" y="0"/>
                  </a:lnTo>
                  <a:lnTo>
                    <a:pt x="398148" y="0"/>
                  </a:lnTo>
                  <a:lnTo>
                    <a:pt x="398148" y="157677"/>
                  </a:lnTo>
                  <a:close/>
                  <a:moveTo>
                    <a:pt x="0" y="239206"/>
                  </a:moveTo>
                  <a:lnTo>
                    <a:pt x="99936" y="239206"/>
                  </a:lnTo>
                  <a:lnTo>
                    <a:pt x="99936" y="185275"/>
                  </a:lnTo>
                  <a:lnTo>
                    <a:pt x="55518" y="185275"/>
                  </a:lnTo>
                  <a:lnTo>
                    <a:pt x="55518" y="0"/>
                  </a:lnTo>
                  <a:lnTo>
                    <a:pt x="0" y="0"/>
                  </a:lnTo>
                  <a:lnTo>
                    <a:pt x="0" y="239206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A913EB0-3353-4E5A-3C90-CA60ACD3D32D}"/>
                </a:ext>
              </a:extLst>
            </p:cNvPr>
            <p:cNvSpPr/>
            <p:nvPr/>
          </p:nvSpPr>
          <p:spPr>
            <a:xfrm>
              <a:off x="1362824" y="5995367"/>
              <a:ext cx="59379" cy="93405"/>
            </a:xfrm>
            <a:custGeom>
              <a:avLst/>
              <a:gdLst>
                <a:gd name="connsiteX0" fmla="*/ 7 w 59379"/>
                <a:gd name="connsiteY0" fmla="*/ 93405 h 93405"/>
                <a:gd name="connsiteX1" fmla="*/ 7 w 59379"/>
                <a:gd name="connsiteY1" fmla="*/ 0 h 93405"/>
                <a:gd name="connsiteX2" fmla="*/ 20819 w 59379"/>
                <a:gd name="connsiteY2" fmla="*/ 0 h 93405"/>
                <a:gd name="connsiteX3" fmla="*/ 20819 w 59379"/>
                <a:gd name="connsiteY3" fmla="*/ 75255 h 93405"/>
                <a:gd name="connsiteX4" fmla="*/ 59379 w 59379"/>
                <a:gd name="connsiteY4" fmla="*/ 75255 h 93405"/>
                <a:gd name="connsiteX5" fmla="*/ 59379 w 59379"/>
                <a:gd name="connsiteY5" fmla="*/ 93405 h 93405"/>
                <a:gd name="connsiteX6" fmla="*/ 0 w 59379"/>
                <a:gd name="connsiteY6" fmla="*/ 93405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379" h="93405">
                  <a:moveTo>
                    <a:pt x="7" y="93405"/>
                  </a:moveTo>
                  <a:lnTo>
                    <a:pt x="7" y="0"/>
                  </a:lnTo>
                  <a:lnTo>
                    <a:pt x="20819" y="0"/>
                  </a:lnTo>
                  <a:lnTo>
                    <a:pt x="20819" y="75255"/>
                  </a:lnTo>
                  <a:lnTo>
                    <a:pt x="59379" y="75255"/>
                  </a:lnTo>
                  <a:lnTo>
                    <a:pt x="59379" y="93405"/>
                  </a:lnTo>
                  <a:lnTo>
                    <a:pt x="0" y="93405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BF2E4EC1-6A24-2D7E-80EC-5C3F2DC3882A}"/>
                </a:ext>
              </a:extLst>
            </p:cNvPr>
            <p:cNvSpPr/>
            <p:nvPr/>
          </p:nvSpPr>
          <p:spPr>
            <a:xfrm>
              <a:off x="1434752" y="5995367"/>
              <a:ext cx="20811" cy="93405"/>
            </a:xfrm>
            <a:custGeom>
              <a:avLst/>
              <a:gdLst>
                <a:gd name="connsiteX0" fmla="*/ 0 w 20811"/>
                <a:gd name="connsiteY0" fmla="*/ 93405 h 93405"/>
                <a:gd name="connsiteX1" fmla="*/ 0 w 20811"/>
                <a:gd name="connsiteY1" fmla="*/ 0 h 93405"/>
                <a:gd name="connsiteX2" fmla="*/ 20812 w 20811"/>
                <a:gd name="connsiteY2" fmla="*/ 0 h 93405"/>
                <a:gd name="connsiteX3" fmla="*/ 20812 w 20811"/>
                <a:gd name="connsiteY3" fmla="*/ 93405 h 93405"/>
                <a:gd name="connsiteX4" fmla="*/ 0 w 20811"/>
                <a:gd name="connsiteY4" fmla="*/ 93405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1" h="93405">
                  <a:moveTo>
                    <a:pt x="0" y="93405"/>
                  </a:moveTo>
                  <a:lnTo>
                    <a:pt x="0" y="0"/>
                  </a:lnTo>
                  <a:lnTo>
                    <a:pt x="20812" y="0"/>
                  </a:lnTo>
                  <a:lnTo>
                    <a:pt x="20812" y="93405"/>
                  </a:lnTo>
                  <a:lnTo>
                    <a:pt x="0" y="93405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87F2A3B-5CB9-B817-E920-FAAD44698656}"/>
                </a:ext>
              </a:extLst>
            </p:cNvPr>
            <p:cNvSpPr/>
            <p:nvPr/>
          </p:nvSpPr>
          <p:spPr>
            <a:xfrm>
              <a:off x="1478248" y="5995367"/>
              <a:ext cx="62041" cy="93412"/>
            </a:xfrm>
            <a:custGeom>
              <a:avLst/>
              <a:gdLst>
                <a:gd name="connsiteX0" fmla="*/ 0 w 62041"/>
                <a:gd name="connsiteY0" fmla="*/ 93405 h 93412"/>
                <a:gd name="connsiteX1" fmla="*/ 0 w 62041"/>
                <a:gd name="connsiteY1" fmla="*/ 0 h 93412"/>
                <a:gd name="connsiteX2" fmla="*/ 62041 w 62041"/>
                <a:gd name="connsiteY2" fmla="*/ 0 h 93412"/>
                <a:gd name="connsiteX3" fmla="*/ 62041 w 62041"/>
                <a:gd name="connsiteY3" fmla="*/ 18150 h 93412"/>
                <a:gd name="connsiteX4" fmla="*/ 20812 w 62041"/>
                <a:gd name="connsiteY4" fmla="*/ 18150 h 93412"/>
                <a:gd name="connsiteX5" fmla="*/ 20812 w 62041"/>
                <a:gd name="connsiteY5" fmla="*/ 36161 h 93412"/>
                <a:gd name="connsiteX6" fmla="*/ 55372 w 62041"/>
                <a:gd name="connsiteY6" fmla="*/ 36161 h 93412"/>
                <a:gd name="connsiteX7" fmla="*/ 55372 w 62041"/>
                <a:gd name="connsiteY7" fmla="*/ 54311 h 93412"/>
                <a:gd name="connsiteX8" fmla="*/ 20812 w 62041"/>
                <a:gd name="connsiteY8" fmla="*/ 54311 h 93412"/>
                <a:gd name="connsiteX9" fmla="*/ 20812 w 62041"/>
                <a:gd name="connsiteY9" fmla="*/ 75262 h 93412"/>
                <a:gd name="connsiteX10" fmla="*/ 62041 w 62041"/>
                <a:gd name="connsiteY10" fmla="*/ 75262 h 93412"/>
                <a:gd name="connsiteX11" fmla="*/ 62041 w 62041"/>
                <a:gd name="connsiteY11" fmla="*/ 93412 h 93412"/>
                <a:gd name="connsiteX12" fmla="*/ 0 w 62041"/>
                <a:gd name="connsiteY12" fmla="*/ 93412 h 9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2041" h="93412">
                  <a:moveTo>
                    <a:pt x="0" y="93405"/>
                  </a:moveTo>
                  <a:lnTo>
                    <a:pt x="0" y="0"/>
                  </a:lnTo>
                  <a:lnTo>
                    <a:pt x="62041" y="0"/>
                  </a:lnTo>
                  <a:lnTo>
                    <a:pt x="62041" y="18150"/>
                  </a:lnTo>
                  <a:lnTo>
                    <a:pt x="20812" y="18150"/>
                  </a:lnTo>
                  <a:lnTo>
                    <a:pt x="20812" y="36161"/>
                  </a:lnTo>
                  <a:lnTo>
                    <a:pt x="55372" y="36161"/>
                  </a:lnTo>
                  <a:lnTo>
                    <a:pt x="55372" y="54311"/>
                  </a:lnTo>
                  <a:lnTo>
                    <a:pt x="20812" y="54311"/>
                  </a:lnTo>
                  <a:lnTo>
                    <a:pt x="20812" y="75262"/>
                  </a:lnTo>
                  <a:lnTo>
                    <a:pt x="62041" y="75262"/>
                  </a:lnTo>
                  <a:lnTo>
                    <a:pt x="62041" y="93412"/>
                  </a:lnTo>
                  <a:lnTo>
                    <a:pt x="0" y="93412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73E4FC9-941B-689A-19E4-3AB3763A68CC}"/>
                </a:ext>
              </a:extLst>
            </p:cNvPr>
            <p:cNvSpPr/>
            <p:nvPr/>
          </p:nvSpPr>
          <p:spPr>
            <a:xfrm>
              <a:off x="1549233" y="5995367"/>
              <a:ext cx="72454" cy="93405"/>
            </a:xfrm>
            <a:custGeom>
              <a:avLst/>
              <a:gdLst>
                <a:gd name="connsiteX0" fmla="*/ 72447 w 72454"/>
                <a:gd name="connsiteY0" fmla="*/ 18150 h 93405"/>
                <a:gd name="connsiteX1" fmla="*/ 46699 w 72454"/>
                <a:gd name="connsiteY1" fmla="*/ 18150 h 93405"/>
                <a:gd name="connsiteX2" fmla="*/ 46699 w 72454"/>
                <a:gd name="connsiteY2" fmla="*/ 93405 h 93405"/>
                <a:gd name="connsiteX3" fmla="*/ 25887 w 72454"/>
                <a:gd name="connsiteY3" fmla="*/ 93405 h 93405"/>
                <a:gd name="connsiteX4" fmla="*/ 25887 w 72454"/>
                <a:gd name="connsiteY4" fmla="*/ 18150 h 93405"/>
                <a:gd name="connsiteX5" fmla="*/ 0 w 72454"/>
                <a:gd name="connsiteY5" fmla="*/ 18150 h 93405"/>
                <a:gd name="connsiteX6" fmla="*/ 0 w 72454"/>
                <a:gd name="connsiteY6" fmla="*/ 0 h 93405"/>
                <a:gd name="connsiteX7" fmla="*/ 72454 w 72454"/>
                <a:gd name="connsiteY7" fmla="*/ 0 h 93405"/>
                <a:gd name="connsiteX8" fmla="*/ 72454 w 72454"/>
                <a:gd name="connsiteY8" fmla="*/ 18150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54" h="93405">
                  <a:moveTo>
                    <a:pt x="72447" y="18150"/>
                  </a:moveTo>
                  <a:lnTo>
                    <a:pt x="46699" y="18150"/>
                  </a:lnTo>
                  <a:lnTo>
                    <a:pt x="46699" y="93405"/>
                  </a:lnTo>
                  <a:lnTo>
                    <a:pt x="25887" y="93405"/>
                  </a:lnTo>
                  <a:lnTo>
                    <a:pt x="25887" y="18150"/>
                  </a:lnTo>
                  <a:lnTo>
                    <a:pt x="0" y="18150"/>
                  </a:lnTo>
                  <a:lnTo>
                    <a:pt x="0" y="0"/>
                  </a:lnTo>
                  <a:lnTo>
                    <a:pt x="72454" y="0"/>
                  </a:lnTo>
                  <a:lnTo>
                    <a:pt x="72454" y="18150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0708A75-5796-8906-6F21-738EE6F02619}"/>
                </a:ext>
              </a:extLst>
            </p:cNvPr>
            <p:cNvSpPr/>
            <p:nvPr/>
          </p:nvSpPr>
          <p:spPr>
            <a:xfrm>
              <a:off x="1633688" y="5995367"/>
              <a:ext cx="71386" cy="94743"/>
            </a:xfrm>
            <a:custGeom>
              <a:avLst/>
              <a:gdLst>
                <a:gd name="connsiteX0" fmla="*/ 50041 w 71386"/>
                <a:gd name="connsiteY0" fmla="*/ 0 h 94743"/>
                <a:gd name="connsiteX1" fmla="*/ 71387 w 71386"/>
                <a:gd name="connsiteY1" fmla="*/ 0 h 94743"/>
                <a:gd name="connsiteX2" fmla="*/ 71387 w 71386"/>
                <a:gd name="connsiteY2" fmla="*/ 61383 h 94743"/>
                <a:gd name="connsiteX3" fmla="*/ 61646 w 71386"/>
                <a:gd name="connsiteY3" fmla="*/ 86136 h 94743"/>
                <a:gd name="connsiteX4" fmla="*/ 35628 w 71386"/>
                <a:gd name="connsiteY4" fmla="*/ 94743 h 94743"/>
                <a:gd name="connsiteX5" fmla="*/ 9741 w 71386"/>
                <a:gd name="connsiteY5" fmla="*/ 86136 h 94743"/>
                <a:gd name="connsiteX6" fmla="*/ 0 w 71386"/>
                <a:gd name="connsiteY6" fmla="*/ 61383 h 94743"/>
                <a:gd name="connsiteX7" fmla="*/ 0 w 71386"/>
                <a:gd name="connsiteY7" fmla="*/ 0 h 94743"/>
                <a:gd name="connsiteX8" fmla="*/ 21346 w 71386"/>
                <a:gd name="connsiteY8" fmla="*/ 0 h 94743"/>
                <a:gd name="connsiteX9" fmla="*/ 21346 w 71386"/>
                <a:gd name="connsiteY9" fmla="*/ 60447 h 94743"/>
                <a:gd name="connsiteX10" fmla="*/ 24885 w 71386"/>
                <a:gd name="connsiteY10" fmla="*/ 72191 h 94743"/>
                <a:gd name="connsiteX11" fmla="*/ 35628 w 71386"/>
                <a:gd name="connsiteY11" fmla="*/ 76593 h 94743"/>
                <a:gd name="connsiteX12" fmla="*/ 46502 w 71386"/>
                <a:gd name="connsiteY12" fmla="*/ 72191 h 94743"/>
                <a:gd name="connsiteX13" fmla="*/ 50041 w 71386"/>
                <a:gd name="connsiteY13" fmla="*/ 60447 h 94743"/>
                <a:gd name="connsiteX14" fmla="*/ 50041 w 71386"/>
                <a:gd name="connsiteY14" fmla="*/ 0 h 94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386" h="94743">
                  <a:moveTo>
                    <a:pt x="50041" y="0"/>
                  </a:moveTo>
                  <a:lnTo>
                    <a:pt x="71387" y="0"/>
                  </a:lnTo>
                  <a:lnTo>
                    <a:pt x="71387" y="61383"/>
                  </a:lnTo>
                  <a:cubicBezTo>
                    <a:pt x="71387" y="72147"/>
                    <a:pt x="68140" y="80396"/>
                    <a:pt x="61646" y="86136"/>
                  </a:cubicBezTo>
                  <a:cubicBezTo>
                    <a:pt x="55152" y="91877"/>
                    <a:pt x="46480" y="94743"/>
                    <a:pt x="35628" y="94743"/>
                  </a:cubicBezTo>
                  <a:cubicBezTo>
                    <a:pt x="24776" y="94743"/>
                    <a:pt x="16234" y="91877"/>
                    <a:pt x="9741" y="86136"/>
                  </a:cubicBezTo>
                  <a:cubicBezTo>
                    <a:pt x="3247" y="80396"/>
                    <a:pt x="0" y="72147"/>
                    <a:pt x="0" y="61383"/>
                  </a:cubicBezTo>
                  <a:lnTo>
                    <a:pt x="0" y="0"/>
                  </a:lnTo>
                  <a:lnTo>
                    <a:pt x="21346" y="0"/>
                  </a:lnTo>
                  <a:lnTo>
                    <a:pt x="21346" y="60447"/>
                  </a:lnTo>
                  <a:cubicBezTo>
                    <a:pt x="21346" y="65339"/>
                    <a:pt x="22523" y="69251"/>
                    <a:pt x="24885" y="72191"/>
                  </a:cubicBezTo>
                  <a:cubicBezTo>
                    <a:pt x="27240" y="75123"/>
                    <a:pt x="30823" y="76593"/>
                    <a:pt x="35628" y="76593"/>
                  </a:cubicBezTo>
                  <a:cubicBezTo>
                    <a:pt x="40432" y="76593"/>
                    <a:pt x="44147" y="75123"/>
                    <a:pt x="46502" y="72191"/>
                  </a:cubicBezTo>
                  <a:cubicBezTo>
                    <a:pt x="48856" y="69259"/>
                    <a:pt x="50041" y="65339"/>
                    <a:pt x="50041" y="60447"/>
                  </a:cubicBezTo>
                  <a:lnTo>
                    <a:pt x="50041" y="0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E542007-7FD2-1B01-75C3-942C45E273B6}"/>
                </a:ext>
              </a:extLst>
            </p:cNvPr>
            <p:cNvSpPr/>
            <p:nvPr/>
          </p:nvSpPr>
          <p:spPr>
            <a:xfrm>
              <a:off x="1715751" y="5995367"/>
              <a:ext cx="84191" cy="93405"/>
            </a:xfrm>
            <a:custGeom>
              <a:avLst/>
              <a:gdLst>
                <a:gd name="connsiteX0" fmla="*/ 53639 w 84191"/>
                <a:gd name="connsiteY0" fmla="*/ 93405 h 93405"/>
                <a:gd name="connsiteX1" fmla="*/ 30560 w 84191"/>
                <a:gd name="connsiteY1" fmla="*/ 93405 h 93405"/>
                <a:gd name="connsiteX2" fmla="*/ 0 w 84191"/>
                <a:gd name="connsiteY2" fmla="*/ 0 h 93405"/>
                <a:gd name="connsiteX3" fmla="*/ 22955 w 84191"/>
                <a:gd name="connsiteY3" fmla="*/ 0 h 93405"/>
                <a:gd name="connsiteX4" fmla="*/ 42699 w 84191"/>
                <a:gd name="connsiteY4" fmla="*/ 66853 h 93405"/>
                <a:gd name="connsiteX5" fmla="*/ 62180 w 84191"/>
                <a:gd name="connsiteY5" fmla="*/ 0 h 93405"/>
                <a:gd name="connsiteX6" fmla="*/ 84191 w 84191"/>
                <a:gd name="connsiteY6" fmla="*/ 0 h 93405"/>
                <a:gd name="connsiteX7" fmla="*/ 53639 w 84191"/>
                <a:gd name="connsiteY7" fmla="*/ 93405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191" h="93405">
                  <a:moveTo>
                    <a:pt x="53639" y="93405"/>
                  </a:moveTo>
                  <a:lnTo>
                    <a:pt x="30560" y="93405"/>
                  </a:lnTo>
                  <a:lnTo>
                    <a:pt x="0" y="0"/>
                  </a:lnTo>
                  <a:lnTo>
                    <a:pt x="22955" y="0"/>
                  </a:lnTo>
                  <a:lnTo>
                    <a:pt x="42699" y="66853"/>
                  </a:lnTo>
                  <a:lnTo>
                    <a:pt x="62180" y="0"/>
                  </a:lnTo>
                  <a:lnTo>
                    <a:pt x="84191" y="0"/>
                  </a:lnTo>
                  <a:lnTo>
                    <a:pt x="53639" y="93405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05E2FDC-BB35-19A6-3372-95FF34FAE267}"/>
                </a:ext>
              </a:extLst>
            </p:cNvPr>
            <p:cNvSpPr/>
            <p:nvPr/>
          </p:nvSpPr>
          <p:spPr>
            <a:xfrm>
              <a:off x="1806611" y="5994029"/>
              <a:ext cx="76732" cy="96074"/>
            </a:xfrm>
            <a:custGeom>
              <a:avLst/>
              <a:gdLst>
                <a:gd name="connsiteX0" fmla="*/ 38297 w 76732"/>
                <a:gd name="connsiteY0" fmla="*/ 96074 h 96074"/>
                <a:gd name="connsiteX1" fmla="*/ 18084 w 76732"/>
                <a:gd name="connsiteY1" fmla="*/ 91935 h 96074"/>
                <a:gd name="connsiteX2" fmla="*/ 4739 w 76732"/>
                <a:gd name="connsiteY2" fmla="*/ 79723 h 96074"/>
                <a:gd name="connsiteX3" fmla="*/ 0 w 76732"/>
                <a:gd name="connsiteY3" fmla="*/ 60045 h 96074"/>
                <a:gd name="connsiteX4" fmla="*/ 0 w 76732"/>
                <a:gd name="connsiteY4" fmla="*/ 36161 h 96074"/>
                <a:gd name="connsiteX5" fmla="*/ 4739 w 76732"/>
                <a:gd name="connsiteY5" fmla="*/ 16483 h 96074"/>
                <a:gd name="connsiteX6" fmla="*/ 18084 w 76732"/>
                <a:gd name="connsiteY6" fmla="*/ 4205 h 96074"/>
                <a:gd name="connsiteX7" fmla="*/ 38297 w 76732"/>
                <a:gd name="connsiteY7" fmla="*/ 0 h 96074"/>
                <a:gd name="connsiteX8" fmla="*/ 58648 w 76732"/>
                <a:gd name="connsiteY8" fmla="*/ 4205 h 96074"/>
                <a:gd name="connsiteX9" fmla="*/ 71994 w 76732"/>
                <a:gd name="connsiteY9" fmla="*/ 16483 h 96074"/>
                <a:gd name="connsiteX10" fmla="*/ 76732 w 76732"/>
                <a:gd name="connsiteY10" fmla="*/ 36161 h 96074"/>
                <a:gd name="connsiteX11" fmla="*/ 76732 w 76732"/>
                <a:gd name="connsiteY11" fmla="*/ 60045 h 96074"/>
                <a:gd name="connsiteX12" fmla="*/ 71994 w 76732"/>
                <a:gd name="connsiteY12" fmla="*/ 79723 h 96074"/>
                <a:gd name="connsiteX13" fmla="*/ 58648 w 76732"/>
                <a:gd name="connsiteY13" fmla="*/ 91935 h 96074"/>
                <a:gd name="connsiteX14" fmla="*/ 38297 w 76732"/>
                <a:gd name="connsiteY14" fmla="*/ 96074 h 96074"/>
                <a:gd name="connsiteX15" fmla="*/ 38297 w 76732"/>
                <a:gd name="connsiteY15" fmla="*/ 18150 h 96074"/>
                <a:gd name="connsiteX16" fmla="*/ 25551 w 76732"/>
                <a:gd name="connsiteY16" fmla="*/ 23291 h 96074"/>
                <a:gd name="connsiteX17" fmla="*/ 21346 w 76732"/>
                <a:gd name="connsiteY17" fmla="*/ 37105 h 96074"/>
                <a:gd name="connsiteX18" fmla="*/ 21346 w 76732"/>
                <a:gd name="connsiteY18" fmla="*/ 59123 h 96074"/>
                <a:gd name="connsiteX19" fmla="*/ 25551 w 76732"/>
                <a:gd name="connsiteY19" fmla="*/ 72798 h 96074"/>
                <a:gd name="connsiteX20" fmla="*/ 38297 w 76732"/>
                <a:gd name="connsiteY20" fmla="*/ 77931 h 96074"/>
                <a:gd name="connsiteX21" fmla="*/ 51174 w 76732"/>
                <a:gd name="connsiteY21" fmla="*/ 72798 h 96074"/>
                <a:gd name="connsiteX22" fmla="*/ 55379 w 76732"/>
                <a:gd name="connsiteY22" fmla="*/ 59123 h 96074"/>
                <a:gd name="connsiteX23" fmla="*/ 55379 w 76732"/>
                <a:gd name="connsiteY23" fmla="*/ 37105 h 96074"/>
                <a:gd name="connsiteX24" fmla="*/ 51174 w 76732"/>
                <a:gd name="connsiteY24" fmla="*/ 23291 h 96074"/>
                <a:gd name="connsiteX25" fmla="*/ 38297 w 76732"/>
                <a:gd name="connsiteY25" fmla="*/ 18150 h 96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6732" h="96074">
                  <a:moveTo>
                    <a:pt x="38297" y="96074"/>
                  </a:moveTo>
                  <a:cubicBezTo>
                    <a:pt x="30560" y="96074"/>
                    <a:pt x="23817" y="94700"/>
                    <a:pt x="18084" y="91935"/>
                  </a:cubicBezTo>
                  <a:cubicBezTo>
                    <a:pt x="12344" y="89178"/>
                    <a:pt x="7898" y="85113"/>
                    <a:pt x="4739" y="79723"/>
                  </a:cubicBezTo>
                  <a:cubicBezTo>
                    <a:pt x="1580" y="74341"/>
                    <a:pt x="0" y="67781"/>
                    <a:pt x="0" y="60045"/>
                  </a:cubicBezTo>
                  <a:lnTo>
                    <a:pt x="0" y="36161"/>
                  </a:lnTo>
                  <a:cubicBezTo>
                    <a:pt x="0" y="28424"/>
                    <a:pt x="1580" y="21865"/>
                    <a:pt x="4739" y="16483"/>
                  </a:cubicBezTo>
                  <a:cubicBezTo>
                    <a:pt x="7898" y="11101"/>
                    <a:pt x="12344" y="7013"/>
                    <a:pt x="18084" y="4205"/>
                  </a:cubicBezTo>
                  <a:cubicBezTo>
                    <a:pt x="23825" y="1404"/>
                    <a:pt x="30560" y="0"/>
                    <a:pt x="38297" y="0"/>
                  </a:cubicBezTo>
                  <a:cubicBezTo>
                    <a:pt x="46034" y="0"/>
                    <a:pt x="52908" y="1397"/>
                    <a:pt x="58648" y="4205"/>
                  </a:cubicBezTo>
                  <a:cubicBezTo>
                    <a:pt x="64389" y="7006"/>
                    <a:pt x="68835" y="11101"/>
                    <a:pt x="71994" y="16483"/>
                  </a:cubicBezTo>
                  <a:cubicBezTo>
                    <a:pt x="75146" y="21865"/>
                    <a:pt x="76732" y="28424"/>
                    <a:pt x="76732" y="36161"/>
                  </a:cubicBezTo>
                  <a:lnTo>
                    <a:pt x="76732" y="60045"/>
                  </a:lnTo>
                  <a:cubicBezTo>
                    <a:pt x="76732" y="67781"/>
                    <a:pt x="75153" y="74348"/>
                    <a:pt x="71994" y="79723"/>
                  </a:cubicBezTo>
                  <a:cubicBezTo>
                    <a:pt x="68835" y="85105"/>
                    <a:pt x="64389" y="89178"/>
                    <a:pt x="58648" y="91935"/>
                  </a:cubicBezTo>
                  <a:cubicBezTo>
                    <a:pt x="52908" y="94692"/>
                    <a:pt x="46129" y="96074"/>
                    <a:pt x="38297" y="96074"/>
                  </a:cubicBezTo>
                  <a:close/>
                  <a:moveTo>
                    <a:pt x="38297" y="18150"/>
                  </a:moveTo>
                  <a:cubicBezTo>
                    <a:pt x="32600" y="18150"/>
                    <a:pt x="28359" y="19861"/>
                    <a:pt x="25551" y="23291"/>
                  </a:cubicBezTo>
                  <a:cubicBezTo>
                    <a:pt x="22750" y="26713"/>
                    <a:pt x="21346" y="31320"/>
                    <a:pt x="21346" y="37105"/>
                  </a:cubicBezTo>
                  <a:lnTo>
                    <a:pt x="21346" y="59123"/>
                  </a:lnTo>
                  <a:cubicBezTo>
                    <a:pt x="21346" y="64820"/>
                    <a:pt x="22750" y="69376"/>
                    <a:pt x="25551" y="72798"/>
                  </a:cubicBezTo>
                  <a:cubicBezTo>
                    <a:pt x="28351" y="76220"/>
                    <a:pt x="32600" y="77931"/>
                    <a:pt x="38297" y="77931"/>
                  </a:cubicBezTo>
                  <a:cubicBezTo>
                    <a:pt x="43993" y="77931"/>
                    <a:pt x="48374" y="76220"/>
                    <a:pt x="51174" y="72798"/>
                  </a:cubicBezTo>
                  <a:cubicBezTo>
                    <a:pt x="53975" y="69376"/>
                    <a:pt x="55379" y="64812"/>
                    <a:pt x="55379" y="59123"/>
                  </a:cubicBezTo>
                  <a:lnTo>
                    <a:pt x="55379" y="37105"/>
                  </a:lnTo>
                  <a:cubicBezTo>
                    <a:pt x="55379" y="31320"/>
                    <a:pt x="53975" y="26721"/>
                    <a:pt x="51174" y="23291"/>
                  </a:cubicBezTo>
                  <a:cubicBezTo>
                    <a:pt x="48374" y="19869"/>
                    <a:pt x="44081" y="18150"/>
                    <a:pt x="38297" y="18150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B00D61F-4818-3152-5AA2-EE790A56C18B}"/>
                </a:ext>
              </a:extLst>
            </p:cNvPr>
            <p:cNvSpPr/>
            <p:nvPr/>
          </p:nvSpPr>
          <p:spPr>
            <a:xfrm>
              <a:off x="1895088" y="5994037"/>
              <a:ext cx="68176" cy="96066"/>
            </a:xfrm>
            <a:custGeom>
              <a:avLst/>
              <a:gdLst>
                <a:gd name="connsiteX0" fmla="*/ 33617 w 68176"/>
                <a:gd name="connsiteY0" fmla="*/ 18143 h 96066"/>
                <a:gd name="connsiteX1" fmla="*/ 27810 w 68176"/>
                <a:gd name="connsiteY1" fmla="*/ 19079 h 96066"/>
                <a:gd name="connsiteX2" fmla="*/ 24607 w 68176"/>
                <a:gd name="connsiteY2" fmla="*/ 21748 h 96066"/>
                <a:gd name="connsiteX3" fmla="*/ 23605 w 68176"/>
                <a:gd name="connsiteY3" fmla="*/ 25887 h 96066"/>
                <a:gd name="connsiteX4" fmla="*/ 24607 w 68176"/>
                <a:gd name="connsiteY4" fmla="*/ 30223 h 96066"/>
                <a:gd name="connsiteX5" fmla="*/ 28008 w 68176"/>
                <a:gd name="connsiteY5" fmla="*/ 33156 h 96066"/>
                <a:gd name="connsiteX6" fmla="*/ 34282 w 68176"/>
                <a:gd name="connsiteY6" fmla="*/ 36022 h 96066"/>
                <a:gd name="connsiteX7" fmla="*/ 43891 w 68176"/>
                <a:gd name="connsiteY7" fmla="*/ 39759 h 96066"/>
                <a:gd name="connsiteX8" fmla="*/ 58633 w 68176"/>
                <a:gd name="connsiteY8" fmla="*/ 47233 h 96066"/>
                <a:gd name="connsiteX9" fmla="*/ 66041 w 68176"/>
                <a:gd name="connsiteY9" fmla="*/ 56103 h 96066"/>
                <a:gd name="connsiteX10" fmla="*/ 68176 w 68176"/>
                <a:gd name="connsiteY10" fmla="*/ 68315 h 96066"/>
                <a:gd name="connsiteX11" fmla="*/ 60242 w 68176"/>
                <a:gd name="connsiteY11" fmla="*/ 88864 h 96066"/>
                <a:gd name="connsiteX12" fmla="*/ 35489 w 68176"/>
                <a:gd name="connsiteY12" fmla="*/ 96067 h 96066"/>
                <a:gd name="connsiteX13" fmla="*/ 11137 w 68176"/>
                <a:gd name="connsiteY13" fmla="*/ 89332 h 96066"/>
                <a:gd name="connsiteX14" fmla="*/ 0 w 68176"/>
                <a:gd name="connsiteY14" fmla="*/ 66984 h 96066"/>
                <a:gd name="connsiteX15" fmla="*/ 20549 w 68176"/>
                <a:gd name="connsiteY15" fmla="*/ 66984 h 96066"/>
                <a:gd name="connsiteX16" fmla="*/ 25090 w 68176"/>
                <a:gd name="connsiteY16" fmla="*/ 75526 h 96066"/>
                <a:gd name="connsiteX17" fmla="*/ 35364 w 68176"/>
                <a:gd name="connsiteY17" fmla="*/ 77924 h 96066"/>
                <a:gd name="connsiteX18" fmla="*/ 44235 w 68176"/>
                <a:gd name="connsiteY18" fmla="*/ 75855 h 96066"/>
                <a:gd name="connsiteX19" fmla="*/ 46838 w 68176"/>
                <a:gd name="connsiteY19" fmla="*/ 69383 h 96066"/>
                <a:gd name="connsiteX20" fmla="*/ 45705 w 68176"/>
                <a:gd name="connsiteY20" fmla="*/ 64242 h 96066"/>
                <a:gd name="connsiteX21" fmla="*/ 41902 w 68176"/>
                <a:gd name="connsiteY21" fmla="*/ 60776 h 96066"/>
                <a:gd name="connsiteX22" fmla="*/ 34428 w 68176"/>
                <a:gd name="connsiteY22" fmla="*/ 57507 h 96066"/>
                <a:gd name="connsiteX23" fmla="*/ 25755 w 68176"/>
                <a:gd name="connsiteY23" fmla="*/ 54304 h 96066"/>
                <a:gd name="connsiteX24" fmla="*/ 12146 w 68176"/>
                <a:gd name="connsiteY24" fmla="*/ 47496 h 96066"/>
                <a:gd name="connsiteX25" fmla="*/ 4607 w 68176"/>
                <a:gd name="connsiteY25" fmla="*/ 38889 h 96066"/>
                <a:gd name="connsiteX26" fmla="*/ 2274 w 68176"/>
                <a:gd name="connsiteY26" fmla="*/ 26545 h 96066"/>
                <a:gd name="connsiteX27" fmla="*/ 5675 w 68176"/>
                <a:gd name="connsiteY27" fmla="*/ 12805 h 96066"/>
                <a:gd name="connsiteX28" fmla="*/ 16081 w 68176"/>
                <a:gd name="connsiteY28" fmla="*/ 3400 h 96066"/>
                <a:gd name="connsiteX29" fmla="*/ 33624 w 68176"/>
                <a:gd name="connsiteY29" fmla="*/ 0 h 96066"/>
                <a:gd name="connsiteX30" fmla="*/ 57573 w 68176"/>
                <a:gd name="connsiteY30" fmla="*/ 7876 h 96066"/>
                <a:gd name="connsiteX31" fmla="*/ 66180 w 68176"/>
                <a:gd name="connsiteY31" fmla="*/ 29090 h 96066"/>
                <a:gd name="connsiteX32" fmla="*/ 45631 w 68176"/>
                <a:gd name="connsiteY32" fmla="*/ 29090 h 96066"/>
                <a:gd name="connsiteX33" fmla="*/ 42494 w 68176"/>
                <a:gd name="connsiteY33" fmla="*/ 20885 h 96066"/>
                <a:gd name="connsiteX34" fmla="*/ 33624 w 68176"/>
                <a:gd name="connsiteY34" fmla="*/ 18150 h 96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8176" h="96066">
                  <a:moveTo>
                    <a:pt x="33617" y="18143"/>
                  </a:moveTo>
                  <a:cubicBezTo>
                    <a:pt x="31211" y="18143"/>
                    <a:pt x="29280" y="18457"/>
                    <a:pt x="27810" y="19079"/>
                  </a:cubicBezTo>
                  <a:cubicBezTo>
                    <a:pt x="26340" y="19700"/>
                    <a:pt x="25273" y="20593"/>
                    <a:pt x="24607" y="21748"/>
                  </a:cubicBezTo>
                  <a:cubicBezTo>
                    <a:pt x="23942" y="22903"/>
                    <a:pt x="23605" y="24285"/>
                    <a:pt x="23605" y="25887"/>
                  </a:cubicBezTo>
                  <a:cubicBezTo>
                    <a:pt x="23605" y="27664"/>
                    <a:pt x="23935" y="29112"/>
                    <a:pt x="24607" y="30223"/>
                  </a:cubicBezTo>
                  <a:cubicBezTo>
                    <a:pt x="25280" y="31335"/>
                    <a:pt x="26406" y="32315"/>
                    <a:pt x="28008" y="33156"/>
                  </a:cubicBezTo>
                  <a:cubicBezTo>
                    <a:pt x="29609" y="34004"/>
                    <a:pt x="31701" y="34955"/>
                    <a:pt x="34282" y="36022"/>
                  </a:cubicBezTo>
                  <a:lnTo>
                    <a:pt x="43891" y="39759"/>
                  </a:lnTo>
                  <a:cubicBezTo>
                    <a:pt x="50209" y="42165"/>
                    <a:pt x="55123" y="44651"/>
                    <a:pt x="58633" y="47233"/>
                  </a:cubicBezTo>
                  <a:cubicBezTo>
                    <a:pt x="62143" y="49814"/>
                    <a:pt x="64615" y="52768"/>
                    <a:pt x="66041" y="56103"/>
                  </a:cubicBezTo>
                  <a:cubicBezTo>
                    <a:pt x="67460" y="59438"/>
                    <a:pt x="68176" y="63511"/>
                    <a:pt x="68176" y="68315"/>
                  </a:cubicBezTo>
                  <a:cubicBezTo>
                    <a:pt x="68176" y="77215"/>
                    <a:pt x="65529" y="84060"/>
                    <a:pt x="60242" y="88864"/>
                  </a:cubicBezTo>
                  <a:cubicBezTo>
                    <a:pt x="54948" y="93668"/>
                    <a:pt x="46699" y="96067"/>
                    <a:pt x="35489" y="96067"/>
                  </a:cubicBezTo>
                  <a:cubicBezTo>
                    <a:pt x="25441" y="96067"/>
                    <a:pt x="17317" y="93822"/>
                    <a:pt x="11137" y="89332"/>
                  </a:cubicBezTo>
                  <a:cubicBezTo>
                    <a:pt x="4958" y="84842"/>
                    <a:pt x="1243" y="77390"/>
                    <a:pt x="0" y="66984"/>
                  </a:cubicBezTo>
                  <a:lnTo>
                    <a:pt x="20549" y="66984"/>
                  </a:lnTo>
                  <a:cubicBezTo>
                    <a:pt x="21529" y="71079"/>
                    <a:pt x="23035" y="73924"/>
                    <a:pt x="25090" y="75526"/>
                  </a:cubicBezTo>
                  <a:cubicBezTo>
                    <a:pt x="27130" y="77127"/>
                    <a:pt x="30560" y="77924"/>
                    <a:pt x="35364" y="77924"/>
                  </a:cubicBezTo>
                  <a:cubicBezTo>
                    <a:pt x="39547" y="77924"/>
                    <a:pt x="42502" y="77237"/>
                    <a:pt x="44235" y="75855"/>
                  </a:cubicBezTo>
                  <a:cubicBezTo>
                    <a:pt x="45968" y="74480"/>
                    <a:pt x="46838" y="72323"/>
                    <a:pt x="46838" y="69383"/>
                  </a:cubicBezTo>
                  <a:cubicBezTo>
                    <a:pt x="46838" y="67248"/>
                    <a:pt x="46458" y="65536"/>
                    <a:pt x="45705" y="64242"/>
                  </a:cubicBezTo>
                  <a:cubicBezTo>
                    <a:pt x="44951" y="62955"/>
                    <a:pt x="43679" y="61800"/>
                    <a:pt x="41902" y="60776"/>
                  </a:cubicBezTo>
                  <a:cubicBezTo>
                    <a:pt x="40118" y="59752"/>
                    <a:pt x="37631" y="58663"/>
                    <a:pt x="34428" y="57507"/>
                  </a:cubicBezTo>
                  <a:lnTo>
                    <a:pt x="25755" y="54304"/>
                  </a:lnTo>
                  <a:cubicBezTo>
                    <a:pt x="20154" y="52169"/>
                    <a:pt x="15613" y="49902"/>
                    <a:pt x="12146" y="47496"/>
                  </a:cubicBezTo>
                  <a:cubicBezTo>
                    <a:pt x="8680" y="45097"/>
                    <a:pt x="6165" y="42224"/>
                    <a:pt x="4607" y="38889"/>
                  </a:cubicBezTo>
                  <a:cubicBezTo>
                    <a:pt x="3049" y="35554"/>
                    <a:pt x="2274" y="31437"/>
                    <a:pt x="2274" y="26545"/>
                  </a:cubicBezTo>
                  <a:cubicBezTo>
                    <a:pt x="2274" y="21390"/>
                    <a:pt x="3408" y="16805"/>
                    <a:pt x="5675" y="12805"/>
                  </a:cubicBezTo>
                  <a:cubicBezTo>
                    <a:pt x="7942" y="8804"/>
                    <a:pt x="11415" y="5667"/>
                    <a:pt x="16081" y="3400"/>
                  </a:cubicBezTo>
                  <a:cubicBezTo>
                    <a:pt x="20746" y="1133"/>
                    <a:pt x="26596" y="0"/>
                    <a:pt x="33624" y="0"/>
                  </a:cubicBezTo>
                  <a:cubicBezTo>
                    <a:pt x="44205" y="0"/>
                    <a:pt x="52191" y="2625"/>
                    <a:pt x="57573" y="7876"/>
                  </a:cubicBezTo>
                  <a:cubicBezTo>
                    <a:pt x="62955" y="13126"/>
                    <a:pt x="65822" y="20198"/>
                    <a:pt x="66180" y="29090"/>
                  </a:cubicBezTo>
                  <a:lnTo>
                    <a:pt x="45631" y="29090"/>
                  </a:lnTo>
                  <a:cubicBezTo>
                    <a:pt x="45273" y="25441"/>
                    <a:pt x="44235" y="22706"/>
                    <a:pt x="42494" y="20885"/>
                  </a:cubicBezTo>
                  <a:cubicBezTo>
                    <a:pt x="40761" y="19064"/>
                    <a:pt x="37800" y="18150"/>
                    <a:pt x="33624" y="18150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D7E1684C-9CF5-A12E-8F7B-07F20910F49A}"/>
                </a:ext>
              </a:extLst>
            </p:cNvPr>
            <p:cNvSpPr/>
            <p:nvPr/>
          </p:nvSpPr>
          <p:spPr>
            <a:xfrm>
              <a:off x="2010103" y="5994037"/>
              <a:ext cx="68176" cy="96066"/>
            </a:xfrm>
            <a:custGeom>
              <a:avLst/>
              <a:gdLst>
                <a:gd name="connsiteX0" fmla="*/ 33617 w 68176"/>
                <a:gd name="connsiteY0" fmla="*/ 18143 h 96066"/>
                <a:gd name="connsiteX1" fmla="*/ 27810 w 68176"/>
                <a:gd name="connsiteY1" fmla="*/ 19079 h 96066"/>
                <a:gd name="connsiteX2" fmla="*/ 24607 w 68176"/>
                <a:gd name="connsiteY2" fmla="*/ 21748 h 96066"/>
                <a:gd name="connsiteX3" fmla="*/ 23605 w 68176"/>
                <a:gd name="connsiteY3" fmla="*/ 25887 h 96066"/>
                <a:gd name="connsiteX4" fmla="*/ 24607 w 68176"/>
                <a:gd name="connsiteY4" fmla="*/ 30223 h 96066"/>
                <a:gd name="connsiteX5" fmla="*/ 28008 w 68176"/>
                <a:gd name="connsiteY5" fmla="*/ 33156 h 96066"/>
                <a:gd name="connsiteX6" fmla="*/ 34282 w 68176"/>
                <a:gd name="connsiteY6" fmla="*/ 36022 h 96066"/>
                <a:gd name="connsiteX7" fmla="*/ 43891 w 68176"/>
                <a:gd name="connsiteY7" fmla="*/ 39759 h 96066"/>
                <a:gd name="connsiteX8" fmla="*/ 58633 w 68176"/>
                <a:gd name="connsiteY8" fmla="*/ 47233 h 96066"/>
                <a:gd name="connsiteX9" fmla="*/ 66041 w 68176"/>
                <a:gd name="connsiteY9" fmla="*/ 56103 h 96066"/>
                <a:gd name="connsiteX10" fmla="*/ 68176 w 68176"/>
                <a:gd name="connsiteY10" fmla="*/ 68315 h 96066"/>
                <a:gd name="connsiteX11" fmla="*/ 60242 w 68176"/>
                <a:gd name="connsiteY11" fmla="*/ 88864 h 96066"/>
                <a:gd name="connsiteX12" fmla="*/ 35489 w 68176"/>
                <a:gd name="connsiteY12" fmla="*/ 96067 h 96066"/>
                <a:gd name="connsiteX13" fmla="*/ 11137 w 68176"/>
                <a:gd name="connsiteY13" fmla="*/ 89332 h 96066"/>
                <a:gd name="connsiteX14" fmla="*/ 0 w 68176"/>
                <a:gd name="connsiteY14" fmla="*/ 66984 h 96066"/>
                <a:gd name="connsiteX15" fmla="*/ 20549 w 68176"/>
                <a:gd name="connsiteY15" fmla="*/ 66984 h 96066"/>
                <a:gd name="connsiteX16" fmla="*/ 25090 w 68176"/>
                <a:gd name="connsiteY16" fmla="*/ 75526 h 96066"/>
                <a:gd name="connsiteX17" fmla="*/ 35364 w 68176"/>
                <a:gd name="connsiteY17" fmla="*/ 77924 h 96066"/>
                <a:gd name="connsiteX18" fmla="*/ 44235 w 68176"/>
                <a:gd name="connsiteY18" fmla="*/ 75855 h 96066"/>
                <a:gd name="connsiteX19" fmla="*/ 46838 w 68176"/>
                <a:gd name="connsiteY19" fmla="*/ 69383 h 96066"/>
                <a:gd name="connsiteX20" fmla="*/ 45705 w 68176"/>
                <a:gd name="connsiteY20" fmla="*/ 64242 h 96066"/>
                <a:gd name="connsiteX21" fmla="*/ 41902 w 68176"/>
                <a:gd name="connsiteY21" fmla="*/ 60776 h 96066"/>
                <a:gd name="connsiteX22" fmla="*/ 34428 w 68176"/>
                <a:gd name="connsiteY22" fmla="*/ 57507 h 96066"/>
                <a:gd name="connsiteX23" fmla="*/ 25755 w 68176"/>
                <a:gd name="connsiteY23" fmla="*/ 54304 h 96066"/>
                <a:gd name="connsiteX24" fmla="*/ 12146 w 68176"/>
                <a:gd name="connsiteY24" fmla="*/ 47496 h 96066"/>
                <a:gd name="connsiteX25" fmla="*/ 4607 w 68176"/>
                <a:gd name="connsiteY25" fmla="*/ 38889 h 96066"/>
                <a:gd name="connsiteX26" fmla="*/ 2274 w 68176"/>
                <a:gd name="connsiteY26" fmla="*/ 26545 h 96066"/>
                <a:gd name="connsiteX27" fmla="*/ 5675 w 68176"/>
                <a:gd name="connsiteY27" fmla="*/ 12805 h 96066"/>
                <a:gd name="connsiteX28" fmla="*/ 16081 w 68176"/>
                <a:gd name="connsiteY28" fmla="*/ 3400 h 96066"/>
                <a:gd name="connsiteX29" fmla="*/ 33624 w 68176"/>
                <a:gd name="connsiteY29" fmla="*/ 0 h 96066"/>
                <a:gd name="connsiteX30" fmla="*/ 57573 w 68176"/>
                <a:gd name="connsiteY30" fmla="*/ 7876 h 96066"/>
                <a:gd name="connsiteX31" fmla="*/ 66180 w 68176"/>
                <a:gd name="connsiteY31" fmla="*/ 29090 h 96066"/>
                <a:gd name="connsiteX32" fmla="*/ 45631 w 68176"/>
                <a:gd name="connsiteY32" fmla="*/ 29090 h 96066"/>
                <a:gd name="connsiteX33" fmla="*/ 42494 w 68176"/>
                <a:gd name="connsiteY33" fmla="*/ 20885 h 96066"/>
                <a:gd name="connsiteX34" fmla="*/ 33624 w 68176"/>
                <a:gd name="connsiteY34" fmla="*/ 18150 h 96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8176" h="96066">
                  <a:moveTo>
                    <a:pt x="33617" y="18143"/>
                  </a:moveTo>
                  <a:cubicBezTo>
                    <a:pt x="31211" y="18143"/>
                    <a:pt x="29280" y="18457"/>
                    <a:pt x="27810" y="19079"/>
                  </a:cubicBezTo>
                  <a:cubicBezTo>
                    <a:pt x="26340" y="19700"/>
                    <a:pt x="25273" y="20593"/>
                    <a:pt x="24607" y="21748"/>
                  </a:cubicBezTo>
                  <a:cubicBezTo>
                    <a:pt x="23942" y="22903"/>
                    <a:pt x="23605" y="24285"/>
                    <a:pt x="23605" y="25887"/>
                  </a:cubicBezTo>
                  <a:cubicBezTo>
                    <a:pt x="23605" y="27664"/>
                    <a:pt x="23935" y="29112"/>
                    <a:pt x="24607" y="30223"/>
                  </a:cubicBezTo>
                  <a:cubicBezTo>
                    <a:pt x="25280" y="31335"/>
                    <a:pt x="26406" y="32315"/>
                    <a:pt x="28008" y="33156"/>
                  </a:cubicBezTo>
                  <a:cubicBezTo>
                    <a:pt x="29609" y="34004"/>
                    <a:pt x="31701" y="34955"/>
                    <a:pt x="34282" y="36022"/>
                  </a:cubicBezTo>
                  <a:lnTo>
                    <a:pt x="43891" y="39759"/>
                  </a:lnTo>
                  <a:cubicBezTo>
                    <a:pt x="50209" y="42165"/>
                    <a:pt x="55123" y="44651"/>
                    <a:pt x="58633" y="47233"/>
                  </a:cubicBezTo>
                  <a:cubicBezTo>
                    <a:pt x="62143" y="49814"/>
                    <a:pt x="64615" y="52768"/>
                    <a:pt x="66041" y="56103"/>
                  </a:cubicBezTo>
                  <a:cubicBezTo>
                    <a:pt x="67460" y="59438"/>
                    <a:pt x="68176" y="63511"/>
                    <a:pt x="68176" y="68315"/>
                  </a:cubicBezTo>
                  <a:cubicBezTo>
                    <a:pt x="68176" y="77215"/>
                    <a:pt x="65529" y="84060"/>
                    <a:pt x="60242" y="88864"/>
                  </a:cubicBezTo>
                  <a:cubicBezTo>
                    <a:pt x="54948" y="93668"/>
                    <a:pt x="46699" y="96067"/>
                    <a:pt x="35489" y="96067"/>
                  </a:cubicBezTo>
                  <a:cubicBezTo>
                    <a:pt x="25441" y="96067"/>
                    <a:pt x="17316" y="93822"/>
                    <a:pt x="11137" y="89332"/>
                  </a:cubicBezTo>
                  <a:cubicBezTo>
                    <a:pt x="4958" y="84842"/>
                    <a:pt x="1243" y="77390"/>
                    <a:pt x="0" y="66984"/>
                  </a:cubicBezTo>
                  <a:lnTo>
                    <a:pt x="20549" y="66984"/>
                  </a:lnTo>
                  <a:cubicBezTo>
                    <a:pt x="21529" y="71079"/>
                    <a:pt x="23035" y="73924"/>
                    <a:pt x="25090" y="75526"/>
                  </a:cubicBezTo>
                  <a:cubicBezTo>
                    <a:pt x="27130" y="77127"/>
                    <a:pt x="30560" y="77924"/>
                    <a:pt x="35364" y="77924"/>
                  </a:cubicBezTo>
                  <a:cubicBezTo>
                    <a:pt x="39547" y="77924"/>
                    <a:pt x="42502" y="77237"/>
                    <a:pt x="44235" y="75855"/>
                  </a:cubicBezTo>
                  <a:cubicBezTo>
                    <a:pt x="45968" y="74480"/>
                    <a:pt x="46838" y="72323"/>
                    <a:pt x="46838" y="69383"/>
                  </a:cubicBezTo>
                  <a:cubicBezTo>
                    <a:pt x="46838" y="67248"/>
                    <a:pt x="46458" y="65536"/>
                    <a:pt x="45705" y="64242"/>
                  </a:cubicBezTo>
                  <a:cubicBezTo>
                    <a:pt x="44951" y="62955"/>
                    <a:pt x="43679" y="61800"/>
                    <a:pt x="41902" y="60776"/>
                  </a:cubicBezTo>
                  <a:cubicBezTo>
                    <a:pt x="40118" y="59752"/>
                    <a:pt x="37631" y="58663"/>
                    <a:pt x="34428" y="57507"/>
                  </a:cubicBezTo>
                  <a:lnTo>
                    <a:pt x="25755" y="54304"/>
                  </a:lnTo>
                  <a:cubicBezTo>
                    <a:pt x="20154" y="52169"/>
                    <a:pt x="15613" y="49902"/>
                    <a:pt x="12146" y="47496"/>
                  </a:cubicBezTo>
                  <a:cubicBezTo>
                    <a:pt x="8680" y="45097"/>
                    <a:pt x="6165" y="42224"/>
                    <a:pt x="4607" y="38889"/>
                  </a:cubicBezTo>
                  <a:cubicBezTo>
                    <a:pt x="3049" y="35554"/>
                    <a:pt x="2274" y="31437"/>
                    <a:pt x="2274" y="26545"/>
                  </a:cubicBezTo>
                  <a:cubicBezTo>
                    <a:pt x="2274" y="21390"/>
                    <a:pt x="3408" y="16805"/>
                    <a:pt x="5675" y="12805"/>
                  </a:cubicBezTo>
                  <a:cubicBezTo>
                    <a:pt x="7942" y="8804"/>
                    <a:pt x="11415" y="5667"/>
                    <a:pt x="16081" y="3400"/>
                  </a:cubicBezTo>
                  <a:cubicBezTo>
                    <a:pt x="20746" y="1133"/>
                    <a:pt x="26596" y="0"/>
                    <a:pt x="33624" y="0"/>
                  </a:cubicBezTo>
                  <a:cubicBezTo>
                    <a:pt x="44205" y="0"/>
                    <a:pt x="52191" y="2625"/>
                    <a:pt x="57573" y="7876"/>
                  </a:cubicBezTo>
                  <a:cubicBezTo>
                    <a:pt x="62955" y="13126"/>
                    <a:pt x="65822" y="20198"/>
                    <a:pt x="66180" y="29090"/>
                  </a:cubicBezTo>
                  <a:lnTo>
                    <a:pt x="45631" y="29090"/>
                  </a:lnTo>
                  <a:cubicBezTo>
                    <a:pt x="45273" y="25441"/>
                    <a:pt x="44235" y="22706"/>
                    <a:pt x="42494" y="20885"/>
                  </a:cubicBezTo>
                  <a:cubicBezTo>
                    <a:pt x="40761" y="19064"/>
                    <a:pt x="37799" y="18150"/>
                    <a:pt x="33624" y="18150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FEC4A4D-7432-5F41-ADBB-7A9788A046E8}"/>
                </a:ext>
              </a:extLst>
            </p:cNvPr>
            <p:cNvSpPr/>
            <p:nvPr/>
          </p:nvSpPr>
          <p:spPr>
            <a:xfrm>
              <a:off x="2095756" y="5995367"/>
              <a:ext cx="66977" cy="93405"/>
            </a:xfrm>
            <a:custGeom>
              <a:avLst/>
              <a:gdLst>
                <a:gd name="connsiteX0" fmla="*/ 33222 w 66977"/>
                <a:gd name="connsiteY0" fmla="*/ 60849 h 93405"/>
                <a:gd name="connsiteX1" fmla="*/ 20812 w 66977"/>
                <a:gd name="connsiteY1" fmla="*/ 60849 h 93405"/>
                <a:gd name="connsiteX2" fmla="*/ 20812 w 66977"/>
                <a:gd name="connsiteY2" fmla="*/ 93405 h 93405"/>
                <a:gd name="connsiteX3" fmla="*/ 0 w 66977"/>
                <a:gd name="connsiteY3" fmla="*/ 93405 h 93405"/>
                <a:gd name="connsiteX4" fmla="*/ 0 w 66977"/>
                <a:gd name="connsiteY4" fmla="*/ 0 h 93405"/>
                <a:gd name="connsiteX5" fmla="*/ 32819 w 66977"/>
                <a:gd name="connsiteY5" fmla="*/ 0 h 93405"/>
                <a:gd name="connsiteX6" fmla="*/ 51101 w 66977"/>
                <a:gd name="connsiteY6" fmla="*/ 3269 h 93405"/>
                <a:gd name="connsiteX7" fmla="*/ 62838 w 66977"/>
                <a:gd name="connsiteY7" fmla="*/ 12812 h 93405"/>
                <a:gd name="connsiteX8" fmla="*/ 66977 w 66977"/>
                <a:gd name="connsiteY8" fmla="*/ 28154 h 93405"/>
                <a:gd name="connsiteX9" fmla="*/ 66977 w 66977"/>
                <a:gd name="connsiteY9" fmla="*/ 32827 h 93405"/>
                <a:gd name="connsiteX10" fmla="*/ 62641 w 66977"/>
                <a:gd name="connsiteY10" fmla="*/ 48037 h 93405"/>
                <a:gd name="connsiteX11" fmla="*/ 50699 w 66977"/>
                <a:gd name="connsiteY11" fmla="*/ 57580 h 93405"/>
                <a:gd name="connsiteX12" fmla="*/ 33222 w 66977"/>
                <a:gd name="connsiteY12" fmla="*/ 60849 h 93405"/>
                <a:gd name="connsiteX13" fmla="*/ 31218 w 66977"/>
                <a:gd name="connsiteY13" fmla="*/ 18150 h 93405"/>
                <a:gd name="connsiteX14" fmla="*/ 20812 w 66977"/>
                <a:gd name="connsiteY14" fmla="*/ 18150 h 93405"/>
                <a:gd name="connsiteX15" fmla="*/ 20812 w 66977"/>
                <a:gd name="connsiteY15" fmla="*/ 42699 h 93405"/>
                <a:gd name="connsiteX16" fmla="*/ 31218 w 66977"/>
                <a:gd name="connsiteY16" fmla="*/ 42699 h 93405"/>
                <a:gd name="connsiteX17" fmla="*/ 42092 w 66977"/>
                <a:gd name="connsiteY17" fmla="*/ 39766 h 93405"/>
                <a:gd name="connsiteX18" fmla="*/ 45631 w 66977"/>
                <a:gd name="connsiteY18" fmla="*/ 31891 h 93405"/>
                <a:gd name="connsiteX19" fmla="*/ 45631 w 66977"/>
                <a:gd name="connsiteY19" fmla="*/ 29090 h 93405"/>
                <a:gd name="connsiteX20" fmla="*/ 44030 w 66977"/>
                <a:gd name="connsiteY20" fmla="*/ 23284 h 93405"/>
                <a:gd name="connsiteX21" fmla="*/ 39291 w 66977"/>
                <a:gd name="connsiteY21" fmla="*/ 19481 h 93405"/>
                <a:gd name="connsiteX22" fmla="*/ 31218 w 66977"/>
                <a:gd name="connsiteY22" fmla="*/ 18143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977" h="93405">
                  <a:moveTo>
                    <a:pt x="33222" y="60849"/>
                  </a:moveTo>
                  <a:lnTo>
                    <a:pt x="20812" y="60849"/>
                  </a:lnTo>
                  <a:lnTo>
                    <a:pt x="20812" y="93405"/>
                  </a:lnTo>
                  <a:lnTo>
                    <a:pt x="0" y="93405"/>
                  </a:lnTo>
                  <a:lnTo>
                    <a:pt x="0" y="0"/>
                  </a:lnTo>
                  <a:lnTo>
                    <a:pt x="32819" y="0"/>
                  </a:lnTo>
                  <a:cubicBezTo>
                    <a:pt x="39935" y="0"/>
                    <a:pt x="46034" y="1090"/>
                    <a:pt x="51101" y="3269"/>
                  </a:cubicBezTo>
                  <a:cubicBezTo>
                    <a:pt x="56169" y="5448"/>
                    <a:pt x="60081" y="8629"/>
                    <a:pt x="62838" y="12812"/>
                  </a:cubicBezTo>
                  <a:cubicBezTo>
                    <a:pt x="65595" y="16995"/>
                    <a:pt x="66977" y="22106"/>
                    <a:pt x="66977" y="28154"/>
                  </a:cubicBezTo>
                  <a:lnTo>
                    <a:pt x="66977" y="32827"/>
                  </a:lnTo>
                  <a:cubicBezTo>
                    <a:pt x="66977" y="38787"/>
                    <a:pt x="65529" y="43854"/>
                    <a:pt x="62641" y="48037"/>
                  </a:cubicBezTo>
                  <a:cubicBezTo>
                    <a:pt x="59745" y="52220"/>
                    <a:pt x="55767" y="55401"/>
                    <a:pt x="50699" y="57580"/>
                  </a:cubicBezTo>
                  <a:cubicBezTo>
                    <a:pt x="45631" y="59759"/>
                    <a:pt x="39803" y="60849"/>
                    <a:pt x="33222" y="60849"/>
                  </a:cubicBezTo>
                  <a:close/>
                  <a:moveTo>
                    <a:pt x="31218" y="18150"/>
                  </a:moveTo>
                  <a:lnTo>
                    <a:pt x="20812" y="18150"/>
                  </a:lnTo>
                  <a:lnTo>
                    <a:pt x="20812" y="42699"/>
                  </a:lnTo>
                  <a:lnTo>
                    <a:pt x="31218" y="42699"/>
                  </a:lnTo>
                  <a:cubicBezTo>
                    <a:pt x="36110" y="42699"/>
                    <a:pt x="39737" y="41719"/>
                    <a:pt x="42092" y="39766"/>
                  </a:cubicBezTo>
                  <a:cubicBezTo>
                    <a:pt x="44447" y="37814"/>
                    <a:pt x="45631" y="35189"/>
                    <a:pt x="45631" y="31891"/>
                  </a:cubicBezTo>
                  <a:lnTo>
                    <a:pt x="45631" y="29090"/>
                  </a:lnTo>
                  <a:cubicBezTo>
                    <a:pt x="45631" y="26867"/>
                    <a:pt x="45097" y="24929"/>
                    <a:pt x="44030" y="23284"/>
                  </a:cubicBezTo>
                  <a:cubicBezTo>
                    <a:pt x="42962" y="21638"/>
                    <a:pt x="41383" y="20373"/>
                    <a:pt x="39291" y="19481"/>
                  </a:cubicBezTo>
                  <a:cubicBezTo>
                    <a:pt x="37200" y="18596"/>
                    <a:pt x="34509" y="18143"/>
                    <a:pt x="31218" y="18143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C6AA51F-2EAF-E9FB-80CC-F325BA82E8D1}"/>
                </a:ext>
              </a:extLst>
            </p:cNvPr>
            <p:cNvSpPr/>
            <p:nvPr/>
          </p:nvSpPr>
          <p:spPr>
            <a:xfrm>
              <a:off x="2174339" y="5994029"/>
              <a:ext cx="76732" cy="96074"/>
            </a:xfrm>
            <a:custGeom>
              <a:avLst/>
              <a:gdLst>
                <a:gd name="connsiteX0" fmla="*/ 38297 w 76732"/>
                <a:gd name="connsiteY0" fmla="*/ 96074 h 96074"/>
                <a:gd name="connsiteX1" fmla="*/ 18084 w 76732"/>
                <a:gd name="connsiteY1" fmla="*/ 91935 h 96074"/>
                <a:gd name="connsiteX2" fmla="*/ 4739 w 76732"/>
                <a:gd name="connsiteY2" fmla="*/ 79723 h 96074"/>
                <a:gd name="connsiteX3" fmla="*/ 0 w 76732"/>
                <a:gd name="connsiteY3" fmla="*/ 60045 h 96074"/>
                <a:gd name="connsiteX4" fmla="*/ 0 w 76732"/>
                <a:gd name="connsiteY4" fmla="*/ 36161 h 96074"/>
                <a:gd name="connsiteX5" fmla="*/ 4739 w 76732"/>
                <a:gd name="connsiteY5" fmla="*/ 16483 h 96074"/>
                <a:gd name="connsiteX6" fmla="*/ 18084 w 76732"/>
                <a:gd name="connsiteY6" fmla="*/ 4205 h 96074"/>
                <a:gd name="connsiteX7" fmla="*/ 38297 w 76732"/>
                <a:gd name="connsiteY7" fmla="*/ 0 h 96074"/>
                <a:gd name="connsiteX8" fmla="*/ 58648 w 76732"/>
                <a:gd name="connsiteY8" fmla="*/ 4205 h 96074"/>
                <a:gd name="connsiteX9" fmla="*/ 71994 w 76732"/>
                <a:gd name="connsiteY9" fmla="*/ 16483 h 96074"/>
                <a:gd name="connsiteX10" fmla="*/ 76732 w 76732"/>
                <a:gd name="connsiteY10" fmla="*/ 36161 h 96074"/>
                <a:gd name="connsiteX11" fmla="*/ 76732 w 76732"/>
                <a:gd name="connsiteY11" fmla="*/ 60045 h 96074"/>
                <a:gd name="connsiteX12" fmla="*/ 71994 w 76732"/>
                <a:gd name="connsiteY12" fmla="*/ 79723 h 96074"/>
                <a:gd name="connsiteX13" fmla="*/ 58648 w 76732"/>
                <a:gd name="connsiteY13" fmla="*/ 91935 h 96074"/>
                <a:gd name="connsiteX14" fmla="*/ 38297 w 76732"/>
                <a:gd name="connsiteY14" fmla="*/ 96074 h 96074"/>
                <a:gd name="connsiteX15" fmla="*/ 38297 w 76732"/>
                <a:gd name="connsiteY15" fmla="*/ 18150 h 96074"/>
                <a:gd name="connsiteX16" fmla="*/ 25551 w 76732"/>
                <a:gd name="connsiteY16" fmla="*/ 23291 h 96074"/>
                <a:gd name="connsiteX17" fmla="*/ 21346 w 76732"/>
                <a:gd name="connsiteY17" fmla="*/ 37105 h 96074"/>
                <a:gd name="connsiteX18" fmla="*/ 21346 w 76732"/>
                <a:gd name="connsiteY18" fmla="*/ 59123 h 96074"/>
                <a:gd name="connsiteX19" fmla="*/ 25551 w 76732"/>
                <a:gd name="connsiteY19" fmla="*/ 72798 h 96074"/>
                <a:gd name="connsiteX20" fmla="*/ 38297 w 76732"/>
                <a:gd name="connsiteY20" fmla="*/ 77931 h 96074"/>
                <a:gd name="connsiteX21" fmla="*/ 51174 w 76732"/>
                <a:gd name="connsiteY21" fmla="*/ 72798 h 96074"/>
                <a:gd name="connsiteX22" fmla="*/ 55379 w 76732"/>
                <a:gd name="connsiteY22" fmla="*/ 59123 h 96074"/>
                <a:gd name="connsiteX23" fmla="*/ 55379 w 76732"/>
                <a:gd name="connsiteY23" fmla="*/ 37105 h 96074"/>
                <a:gd name="connsiteX24" fmla="*/ 51174 w 76732"/>
                <a:gd name="connsiteY24" fmla="*/ 23291 h 96074"/>
                <a:gd name="connsiteX25" fmla="*/ 38297 w 76732"/>
                <a:gd name="connsiteY25" fmla="*/ 18150 h 96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6732" h="96074">
                  <a:moveTo>
                    <a:pt x="38297" y="96074"/>
                  </a:moveTo>
                  <a:cubicBezTo>
                    <a:pt x="30560" y="96074"/>
                    <a:pt x="23818" y="94700"/>
                    <a:pt x="18084" y="91935"/>
                  </a:cubicBezTo>
                  <a:cubicBezTo>
                    <a:pt x="12344" y="89178"/>
                    <a:pt x="7898" y="85113"/>
                    <a:pt x="4739" y="79723"/>
                  </a:cubicBezTo>
                  <a:cubicBezTo>
                    <a:pt x="1579" y="74341"/>
                    <a:pt x="0" y="67781"/>
                    <a:pt x="0" y="60045"/>
                  </a:cubicBezTo>
                  <a:lnTo>
                    <a:pt x="0" y="36161"/>
                  </a:lnTo>
                  <a:cubicBezTo>
                    <a:pt x="0" y="28424"/>
                    <a:pt x="1579" y="21865"/>
                    <a:pt x="4739" y="16483"/>
                  </a:cubicBezTo>
                  <a:cubicBezTo>
                    <a:pt x="7898" y="11101"/>
                    <a:pt x="12344" y="7013"/>
                    <a:pt x="18084" y="4205"/>
                  </a:cubicBezTo>
                  <a:cubicBezTo>
                    <a:pt x="23825" y="1404"/>
                    <a:pt x="30560" y="0"/>
                    <a:pt x="38297" y="0"/>
                  </a:cubicBezTo>
                  <a:cubicBezTo>
                    <a:pt x="46034" y="0"/>
                    <a:pt x="52908" y="1397"/>
                    <a:pt x="58648" y="4205"/>
                  </a:cubicBezTo>
                  <a:cubicBezTo>
                    <a:pt x="64389" y="7006"/>
                    <a:pt x="68835" y="11101"/>
                    <a:pt x="71994" y="16483"/>
                  </a:cubicBezTo>
                  <a:cubicBezTo>
                    <a:pt x="75146" y="21865"/>
                    <a:pt x="76732" y="28424"/>
                    <a:pt x="76732" y="36161"/>
                  </a:cubicBezTo>
                  <a:lnTo>
                    <a:pt x="76732" y="60045"/>
                  </a:lnTo>
                  <a:cubicBezTo>
                    <a:pt x="76732" y="67781"/>
                    <a:pt x="75153" y="74348"/>
                    <a:pt x="71994" y="79723"/>
                  </a:cubicBezTo>
                  <a:cubicBezTo>
                    <a:pt x="68835" y="85105"/>
                    <a:pt x="64389" y="89178"/>
                    <a:pt x="58648" y="91935"/>
                  </a:cubicBezTo>
                  <a:cubicBezTo>
                    <a:pt x="52908" y="94692"/>
                    <a:pt x="46129" y="96074"/>
                    <a:pt x="38297" y="96074"/>
                  </a:cubicBezTo>
                  <a:close/>
                  <a:moveTo>
                    <a:pt x="38297" y="18150"/>
                  </a:moveTo>
                  <a:cubicBezTo>
                    <a:pt x="32600" y="18150"/>
                    <a:pt x="28359" y="19861"/>
                    <a:pt x="25551" y="23291"/>
                  </a:cubicBezTo>
                  <a:cubicBezTo>
                    <a:pt x="22750" y="26713"/>
                    <a:pt x="21346" y="31320"/>
                    <a:pt x="21346" y="37105"/>
                  </a:cubicBezTo>
                  <a:lnTo>
                    <a:pt x="21346" y="59123"/>
                  </a:lnTo>
                  <a:cubicBezTo>
                    <a:pt x="21346" y="64820"/>
                    <a:pt x="22750" y="69376"/>
                    <a:pt x="25551" y="72798"/>
                  </a:cubicBezTo>
                  <a:cubicBezTo>
                    <a:pt x="28351" y="76220"/>
                    <a:pt x="32600" y="77931"/>
                    <a:pt x="38297" y="77931"/>
                  </a:cubicBezTo>
                  <a:cubicBezTo>
                    <a:pt x="43993" y="77931"/>
                    <a:pt x="48374" y="76220"/>
                    <a:pt x="51174" y="72798"/>
                  </a:cubicBezTo>
                  <a:cubicBezTo>
                    <a:pt x="53975" y="69376"/>
                    <a:pt x="55379" y="64812"/>
                    <a:pt x="55379" y="59123"/>
                  </a:cubicBezTo>
                  <a:lnTo>
                    <a:pt x="55379" y="37105"/>
                  </a:lnTo>
                  <a:cubicBezTo>
                    <a:pt x="55379" y="31320"/>
                    <a:pt x="53975" y="26721"/>
                    <a:pt x="51174" y="23291"/>
                  </a:cubicBezTo>
                  <a:cubicBezTo>
                    <a:pt x="48374" y="19869"/>
                    <a:pt x="44081" y="18150"/>
                    <a:pt x="38297" y="18150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3D30693-FCFA-6A75-451C-CED8D59427F6}"/>
                </a:ext>
              </a:extLst>
            </p:cNvPr>
            <p:cNvSpPr/>
            <p:nvPr/>
          </p:nvSpPr>
          <p:spPr>
            <a:xfrm>
              <a:off x="2268146" y="5995367"/>
              <a:ext cx="71116" cy="93405"/>
            </a:xfrm>
            <a:custGeom>
              <a:avLst/>
              <a:gdLst>
                <a:gd name="connsiteX0" fmla="*/ 20812 w 71116"/>
                <a:gd name="connsiteY0" fmla="*/ 60849 h 93405"/>
                <a:gd name="connsiteX1" fmla="*/ 20812 w 71116"/>
                <a:gd name="connsiteY1" fmla="*/ 93405 h 93405"/>
                <a:gd name="connsiteX2" fmla="*/ 0 w 71116"/>
                <a:gd name="connsiteY2" fmla="*/ 93405 h 93405"/>
                <a:gd name="connsiteX3" fmla="*/ 0 w 71116"/>
                <a:gd name="connsiteY3" fmla="*/ 0 h 93405"/>
                <a:gd name="connsiteX4" fmla="*/ 32819 w 71116"/>
                <a:gd name="connsiteY4" fmla="*/ 0 h 93405"/>
                <a:gd name="connsiteX5" fmla="*/ 51101 w 71116"/>
                <a:gd name="connsiteY5" fmla="*/ 3269 h 93405"/>
                <a:gd name="connsiteX6" fmla="*/ 62838 w 71116"/>
                <a:gd name="connsiteY6" fmla="*/ 12812 h 93405"/>
                <a:gd name="connsiteX7" fmla="*/ 66977 w 71116"/>
                <a:gd name="connsiteY7" fmla="*/ 28154 h 93405"/>
                <a:gd name="connsiteX8" fmla="*/ 66977 w 71116"/>
                <a:gd name="connsiteY8" fmla="*/ 32827 h 93405"/>
                <a:gd name="connsiteX9" fmla="*/ 62772 w 71116"/>
                <a:gd name="connsiteY9" fmla="*/ 47774 h 93405"/>
                <a:gd name="connsiteX10" fmla="*/ 51365 w 71116"/>
                <a:gd name="connsiteY10" fmla="*/ 57244 h 93405"/>
                <a:gd name="connsiteX11" fmla="*/ 71116 w 71116"/>
                <a:gd name="connsiteY11" fmla="*/ 93405 h 93405"/>
                <a:gd name="connsiteX12" fmla="*/ 47496 w 71116"/>
                <a:gd name="connsiteY12" fmla="*/ 93405 h 93405"/>
                <a:gd name="connsiteX13" fmla="*/ 31350 w 71116"/>
                <a:gd name="connsiteY13" fmla="*/ 60849 h 93405"/>
                <a:gd name="connsiteX14" fmla="*/ 20812 w 71116"/>
                <a:gd name="connsiteY14" fmla="*/ 60849 h 93405"/>
                <a:gd name="connsiteX15" fmla="*/ 31218 w 71116"/>
                <a:gd name="connsiteY15" fmla="*/ 18150 h 93405"/>
                <a:gd name="connsiteX16" fmla="*/ 20812 w 71116"/>
                <a:gd name="connsiteY16" fmla="*/ 18150 h 93405"/>
                <a:gd name="connsiteX17" fmla="*/ 20812 w 71116"/>
                <a:gd name="connsiteY17" fmla="*/ 42699 h 93405"/>
                <a:gd name="connsiteX18" fmla="*/ 31218 w 71116"/>
                <a:gd name="connsiteY18" fmla="*/ 42699 h 93405"/>
                <a:gd name="connsiteX19" fmla="*/ 42092 w 71116"/>
                <a:gd name="connsiteY19" fmla="*/ 39766 h 93405"/>
                <a:gd name="connsiteX20" fmla="*/ 45631 w 71116"/>
                <a:gd name="connsiteY20" fmla="*/ 31891 h 93405"/>
                <a:gd name="connsiteX21" fmla="*/ 45631 w 71116"/>
                <a:gd name="connsiteY21" fmla="*/ 29090 h 93405"/>
                <a:gd name="connsiteX22" fmla="*/ 44030 w 71116"/>
                <a:gd name="connsiteY22" fmla="*/ 23284 h 93405"/>
                <a:gd name="connsiteX23" fmla="*/ 39291 w 71116"/>
                <a:gd name="connsiteY23" fmla="*/ 19481 h 93405"/>
                <a:gd name="connsiteX24" fmla="*/ 31218 w 71116"/>
                <a:gd name="connsiteY24" fmla="*/ 18143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1116" h="93405">
                  <a:moveTo>
                    <a:pt x="20812" y="60849"/>
                  </a:moveTo>
                  <a:lnTo>
                    <a:pt x="20812" y="93405"/>
                  </a:lnTo>
                  <a:lnTo>
                    <a:pt x="0" y="93405"/>
                  </a:lnTo>
                  <a:lnTo>
                    <a:pt x="0" y="0"/>
                  </a:lnTo>
                  <a:lnTo>
                    <a:pt x="32819" y="0"/>
                  </a:lnTo>
                  <a:cubicBezTo>
                    <a:pt x="39935" y="0"/>
                    <a:pt x="46034" y="1090"/>
                    <a:pt x="51101" y="3269"/>
                  </a:cubicBezTo>
                  <a:cubicBezTo>
                    <a:pt x="56169" y="5448"/>
                    <a:pt x="60081" y="8629"/>
                    <a:pt x="62838" y="12812"/>
                  </a:cubicBezTo>
                  <a:cubicBezTo>
                    <a:pt x="65595" y="16995"/>
                    <a:pt x="66977" y="22106"/>
                    <a:pt x="66977" y="28154"/>
                  </a:cubicBezTo>
                  <a:lnTo>
                    <a:pt x="66977" y="32827"/>
                  </a:lnTo>
                  <a:cubicBezTo>
                    <a:pt x="66977" y="38699"/>
                    <a:pt x="65573" y="43679"/>
                    <a:pt x="62772" y="47774"/>
                  </a:cubicBezTo>
                  <a:cubicBezTo>
                    <a:pt x="59972" y="51869"/>
                    <a:pt x="56162" y="55028"/>
                    <a:pt x="51365" y="57244"/>
                  </a:cubicBezTo>
                  <a:lnTo>
                    <a:pt x="71116" y="93405"/>
                  </a:lnTo>
                  <a:lnTo>
                    <a:pt x="47496" y="93405"/>
                  </a:lnTo>
                  <a:lnTo>
                    <a:pt x="31350" y="60849"/>
                  </a:lnTo>
                  <a:lnTo>
                    <a:pt x="20812" y="60849"/>
                  </a:lnTo>
                  <a:close/>
                  <a:moveTo>
                    <a:pt x="31218" y="18150"/>
                  </a:moveTo>
                  <a:lnTo>
                    <a:pt x="20812" y="18150"/>
                  </a:lnTo>
                  <a:lnTo>
                    <a:pt x="20812" y="42699"/>
                  </a:lnTo>
                  <a:lnTo>
                    <a:pt x="31218" y="42699"/>
                  </a:lnTo>
                  <a:cubicBezTo>
                    <a:pt x="36110" y="42699"/>
                    <a:pt x="39737" y="41719"/>
                    <a:pt x="42092" y="39766"/>
                  </a:cubicBezTo>
                  <a:cubicBezTo>
                    <a:pt x="44447" y="37814"/>
                    <a:pt x="45631" y="35189"/>
                    <a:pt x="45631" y="31891"/>
                  </a:cubicBezTo>
                  <a:lnTo>
                    <a:pt x="45631" y="29090"/>
                  </a:lnTo>
                  <a:cubicBezTo>
                    <a:pt x="45631" y="26867"/>
                    <a:pt x="45097" y="24929"/>
                    <a:pt x="44030" y="23284"/>
                  </a:cubicBezTo>
                  <a:cubicBezTo>
                    <a:pt x="42962" y="21638"/>
                    <a:pt x="41383" y="20373"/>
                    <a:pt x="39291" y="19481"/>
                  </a:cubicBezTo>
                  <a:cubicBezTo>
                    <a:pt x="37200" y="18596"/>
                    <a:pt x="34509" y="18143"/>
                    <a:pt x="31218" y="18143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18565E7E-08FB-0261-6803-CF60117E7254}"/>
                </a:ext>
              </a:extLst>
            </p:cNvPr>
            <p:cNvSpPr/>
            <p:nvPr/>
          </p:nvSpPr>
          <p:spPr>
            <a:xfrm>
              <a:off x="2343541" y="5995367"/>
              <a:ext cx="72454" cy="93405"/>
            </a:xfrm>
            <a:custGeom>
              <a:avLst/>
              <a:gdLst>
                <a:gd name="connsiteX0" fmla="*/ 72447 w 72454"/>
                <a:gd name="connsiteY0" fmla="*/ 18150 h 93405"/>
                <a:gd name="connsiteX1" fmla="*/ 46699 w 72454"/>
                <a:gd name="connsiteY1" fmla="*/ 18150 h 93405"/>
                <a:gd name="connsiteX2" fmla="*/ 46699 w 72454"/>
                <a:gd name="connsiteY2" fmla="*/ 93405 h 93405"/>
                <a:gd name="connsiteX3" fmla="*/ 25887 w 72454"/>
                <a:gd name="connsiteY3" fmla="*/ 93405 h 93405"/>
                <a:gd name="connsiteX4" fmla="*/ 25887 w 72454"/>
                <a:gd name="connsiteY4" fmla="*/ 18150 h 93405"/>
                <a:gd name="connsiteX5" fmla="*/ 0 w 72454"/>
                <a:gd name="connsiteY5" fmla="*/ 18150 h 93405"/>
                <a:gd name="connsiteX6" fmla="*/ 0 w 72454"/>
                <a:gd name="connsiteY6" fmla="*/ 0 h 93405"/>
                <a:gd name="connsiteX7" fmla="*/ 72454 w 72454"/>
                <a:gd name="connsiteY7" fmla="*/ 0 h 93405"/>
                <a:gd name="connsiteX8" fmla="*/ 72454 w 72454"/>
                <a:gd name="connsiteY8" fmla="*/ 18150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54" h="93405">
                  <a:moveTo>
                    <a:pt x="72447" y="18150"/>
                  </a:moveTo>
                  <a:lnTo>
                    <a:pt x="46699" y="18150"/>
                  </a:lnTo>
                  <a:lnTo>
                    <a:pt x="46699" y="93405"/>
                  </a:lnTo>
                  <a:lnTo>
                    <a:pt x="25887" y="93405"/>
                  </a:lnTo>
                  <a:lnTo>
                    <a:pt x="25887" y="18150"/>
                  </a:lnTo>
                  <a:lnTo>
                    <a:pt x="0" y="18150"/>
                  </a:lnTo>
                  <a:lnTo>
                    <a:pt x="0" y="0"/>
                  </a:lnTo>
                  <a:lnTo>
                    <a:pt x="72454" y="0"/>
                  </a:lnTo>
                  <a:lnTo>
                    <a:pt x="72454" y="18150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2E13D788-D939-51C0-228C-2A0C3F6AA2F7}"/>
                </a:ext>
              </a:extLst>
            </p:cNvPr>
            <p:cNvSpPr/>
            <p:nvPr/>
          </p:nvSpPr>
          <p:spPr>
            <a:xfrm>
              <a:off x="2425992" y="5994029"/>
              <a:ext cx="76732" cy="96074"/>
            </a:xfrm>
            <a:custGeom>
              <a:avLst/>
              <a:gdLst>
                <a:gd name="connsiteX0" fmla="*/ 38297 w 76732"/>
                <a:gd name="connsiteY0" fmla="*/ 96074 h 96074"/>
                <a:gd name="connsiteX1" fmla="*/ 18084 w 76732"/>
                <a:gd name="connsiteY1" fmla="*/ 91935 h 96074"/>
                <a:gd name="connsiteX2" fmla="*/ 4739 w 76732"/>
                <a:gd name="connsiteY2" fmla="*/ 79723 h 96074"/>
                <a:gd name="connsiteX3" fmla="*/ 0 w 76732"/>
                <a:gd name="connsiteY3" fmla="*/ 60045 h 96074"/>
                <a:gd name="connsiteX4" fmla="*/ 0 w 76732"/>
                <a:gd name="connsiteY4" fmla="*/ 36161 h 96074"/>
                <a:gd name="connsiteX5" fmla="*/ 4739 w 76732"/>
                <a:gd name="connsiteY5" fmla="*/ 16483 h 96074"/>
                <a:gd name="connsiteX6" fmla="*/ 18084 w 76732"/>
                <a:gd name="connsiteY6" fmla="*/ 4205 h 96074"/>
                <a:gd name="connsiteX7" fmla="*/ 38297 w 76732"/>
                <a:gd name="connsiteY7" fmla="*/ 0 h 96074"/>
                <a:gd name="connsiteX8" fmla="*/ 58648 w 76732"/>
                <a:gd name="connsiteY8" fmla="*/ 4205 h 96074"/>
                <a:gd name="connsiteX9" fmla="*/ 71994 w 76732"/>
                <a:gd name="connsiteY9" fmla="*/ 16483 h 96074"/>
                <a:gd name="connsiteX10" fmla="*/ 76732 w 76732"/>
                <a:gd name="connsiteY10" fmla="*/ 36161 h 96074"/>
                <a:gd name="connsiteX11" fmla="*/ 76732 w 76732"/>
                <a:gd name="connsiteY11" fmla="*/ 60045 h 96074"/>
                <a:gd name="connsiteX12" fmla="*/ 71994 w 76732"/>
                <a:gd name="connsiteY12" fmla="*/ 79723 h 96074"/>
                <a:gd name="connsiteX13" fmla="*/ 58648 w 76732"/>
                <a:gd name="connsiteY13" fmla="*/ 91935 h 96074"/>
                <a:gd name="connsiteX14" fmla="*/ 38297 w 76732"/>
                <a:gd name="connsiteY14" fmla="*/ 96074 h 96074"/>
                <a:gd name="connsiteX15" fmla="*/ 38297 w 76732"/>
                <a:gd name="connsiteY15" fmla="*/ 18150 h 96074"/>
                <a:gd name="connsiteX16" fmla="*/ 25551 w 76732"/>
                <a:gd name="connsiteY16" fmla="*/ 23291 h 96074"/>
                <a:gd name="connsiteX17" fmla="*/ 21346 w 76732"/>
                <a:gd name="connsiteY17" fmla="*/ 37105 h 96074"/>
                <a:gd name="connsiteX18" fmla="*/ 21346 w 76732"/>
                <a:gd name="connsiteY18" fmla="*/ 59123 h 96074"/>
                <a:gd name="connsiteX19" fmla="*/ 25551 w 76732"/>
                <a:gd name="connsiteY19" fmla="*/ 72798 h 96074"/>
                <a:gd name="connsiteX20" fmla="*/ 38297 w 76732"/>
                <a:gd name="connsiteY20" fmla="*/ 77931 h 96074"/>
                <a:gd name="connsiteX21" fmla="*/ 51174 w 76732"/>
                <a:gd name="connsiteY21" fmla="*/ 72798 h 96074"/>
                <a:gd name="connsiteX22" fmla="*/ 55379 w 76732"/>
                <a:gd name="connsiteY22" fmla="*/ 59123 h 96074"/>
                <a:gd name="connsiteX23" fmla="*/ 55379 w 76732"/>
                <a:gd name="connsiteY23" fmla="*/ 37105 h 96074"/>
                <a:gd name="connsiteX24" fmla="*/ 51174 w 76732"/>
                <a:gd name="connsiteY24" fmla="*/ 23291 h 96074"/>
                <a:gd name="connsiteX25" fmla="*/ 38297 w 76732"/>
                <a:gd name="connsiteY25" fmla="*/ 18150 h 96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6732" h="96074">
                  <a:moveTo>
                    <a:pt x="38297" y="96074"/>
                  </a:moveTo>
                  <a:cubicBezTo>
                    <a:pt x="30560" y="96074"/>
                    <a:pt x="23817" y="94700"/>
                    <a:pt x="18084" y="91935"/>
                  </a:cubicBezTo>
                  <a:cubicBezTo>
                    <a:pt x="12344" y="89178"/>
                    <a:pt x="7898" y="85113"/>
                    <a:pt x="4739" y="79723"/>
                  </a:cubicBezTo>
                  <a:cubicBezTo>
                    <a:pt x="1579" y="74341"/>
                    <a:pt x="0" y="67781"/>
                    <a:pt x="0" y="60045"/>
                  </a:cubicBezTo>
                  <a:lnTo>
                    <a:pt x="0" y="36161"/>
                  </a:lnTo>
                  <a:cubicBezTo>
                    <a:pt x="0" y="28424"/>
                    <a:pt x="1579" y="21865"/>
                    <a:pt x="4739" y="16483"/>
                  </a:cubicBezTo>
                  <a:cubicBezTo>
                    <a:pt x="7898" y="11101"/>
                    <a:pt x="12344" y="7013"/>
                    <a:pt x="18084" y="4205"/>
                  </a:cubicBezTo>
                  <a:cubicBezTo>
                    <a:pt x="23825" y="1404"/>
                    <a:pt x="30560" y="0"/>
                    <a:pt x="38297" y="0"/>
                  </a:cubicBezTo>
                  <a:cubicBezTo>
                    <a:pt x="46034" y="0"/>
                    <a:pt x="52907" y="1397"/>
                    <a:pt x="58648" y="4205"/>
                  </a:cubicBezTo>
                  <a:cubicBezTo>
                    <a:pt x="64388" y="7006"/>
                    <a:pt x="68835" y="11101"/>
                    <a:pt x="71994" y="16483"/>
                  </a:cubicBezTo>
                  <a:cubicBezTo>
                    <a:pt x="75146" y="21865"/>
                    <a:pt x="76732" y="28424"/>
                    <a:pt x="76732" y="36161"/>
                  </a:cubicBezTo>
                  <a:lnTo>
                    <a:pt x="76732" y="60045"/>
                  </a:lnTo>
                  <a:cubicBezTo>
                    <a:pt x="76732" y="67781"/>
                    <a:pt x="75153" y="74348"/>
                    <a:pt x="71994" y="79723"/>
                  </a:cubicBezTo>
                  <a:cubicBezTo>
                    <a:pt x="68835" y="85105"/>
                    <a:pt x="64388" y="89178"/>
                    <a:pt x="58648" y="91935"/>
                  </a:cubicBezTo>
                  <a:cubicBezTo>
                    <a:pt x="52907" y="94692"/>
                    <a:pt x="46129" y="96074"/>
                    <a:pt x="38297" y="96074"/>
                  </a:cubicBezTo>
                  <a:close/>
                  <a:moveTo>
                    <a:pt x="38297" y="18150"/>
                  </a:moveTo>
                  <a:cubicBezTo>
                    <a:pt x="32600" y="18150"/>
                    <a:pt x="28359" y="19861"/>
                    <a:pt x="25551" y="23291"/>
                  </a:cubicBezTo>
                  <a:cubicBezTo>
                    <a:pt x="22750" y="26713"/>
                    <a:pt x="21346" y="31320"/>
                    <a:pt x="21346" y="37105"/>
                  </a:cubicBezTo>
                  <a:lnTo>
                    <a:pt x="21346" y="59123"/>
                  </a:lnTo>
                  <a:cubicBezTo>
                    <a:pt x="21346" y="64820"/>
                    <a:pt x="22750" y="69376"/>
                    <a:pt x="25551" y="72798"/>
                  </a:cubicBezTo>
                  <a:cubicBezTo>
                    <a:pt x="28351" y="76220"/>
                    <a:pt x="32600" y="77931"/>
                    <a:pt x="38297" y="77931"/>
                  </a:cubicBezTo>
                  <a:cubicBezTo>
                    <a:pt x="43993" y="77931"/>
                    <a:pt x="48374" y="76220"/>
                    <a:pt x="51174" y="72798"/>
                  </a:cubicBezTo>
                  <a:cubicBezTo>
                    <a:pt x="53975" y="69376"/>
                    <a:pt x="55379" y="64812"/>
                    <a:pt x="55379" y="59123"/>
                  </a:cubicBezTo>
                  <a:lnTo>
                    <a:pt x="55379" y="37105"/>
                  </a:lnTo>
                  <a:cubicBezTo>
                    <a:pt x="55379" y="31320"/>
                    <a:pt x="53975" y="26721"/>
                    <a:pt x="51174" y="23291"/>
                  </a:cubicBezTo>
                  <a:cubicBezTo>
                    <a:pt x="48374" y="19869"/>
                    <a:pt x="44081" y="18150"/>
                    <a:pt x="38297" y="18150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9F3EC88C-9295-8452-D551-96E1378141CE}"/>
                </a:ext>
              </a:extLst>
            </p:cNvPr>
            <p:cNvSpPr/>
            <p:nvPr/>
          </p:nvSpPr>
          <p:spPr>
            <a:xfrm>
              <a:off x="1361223" y="6141044"/>
              <a:ext cx="71386" cy="94743"/>
            </a:xfrm>
            <a:custGeom>
              <a:avLst/>
              <a:gdLst>
                <a:gd name="connsiteX0" fmla="*/ 50041 w 71386"/>
                <a:gd name="connsiteY0" fmla="*/ 0 h 94743"/>
                <a:gd name="connsiteX1" fmla="*/ 71387 w 71386"/>
                <a:gd name="connsiteY1" fmla="*/ 0 h 94743"/>
                <a:gd name="connsiteX2" fmla="*/ 71387 w 71386"/>
                <a:gd name="connsiteY2" fmla="*/ 61383 h 94743"/>
                <a:gd name="connsiteX3" fmla="*/ 61646 w 71386"/>
                <a:gd name="connsiteY3" fmla="*/ 86136 h 94743"/>
                <a:gd name="connsiteX4" fmla="*/ 35628 w 71386"/>
                <a:gd name="connsiteY4" fmla="*/ 94743 h 94743"/>
                <a:gd name="connsiteX5" fmla="*/ 9741 w 71386"/>
                <a:gd name="connsiteY5" fmla="*/ 86136 h 94743"/>
                <a:gd name="connsiteX6" fmla="*/ 0 w 71386"/>
                <a:gd name="connsiteY6" fmla="*/ 61383 h 94743"/>
                <a:gd name="connsiteX7" fmla="*/ 0 w 71386"/>
                <a:gd name="connsiteY7" fmla="*/ 0 h 94743"/>
                <a:gd name="connsiteX8" fmla="*/ 21346 w 71386"/>
                <a:gd name="connsiteY8" fmla="*/ 0 h 94743"/>
                <a:gd name="connsiteX9" fmla="*/ 21346 w 71386"/>
                <a:gd name="connsiteY9" fmla="*/ 60447 h 94743"/>
                <a:gd name="connsiteX10" fmla="*/ 24885 w 71386"/>
                <a:gd name="connsiteY10" fmla="*/ 72191 h 94743"/>
                <a:gd name="connsiteX11" fmla="*/ 35628 w 71386"/>
                <a:gd name="connsiteY11" fmla="*/ 76593 h 94743"/>
                <a:gd name="connsiteX12" fmla="*/ 46502 w 71386"/>
                <a:gd name="connsiteY12" fmla="*/ 72191 h 94743"/>
                <a:gd name="connsiteX13" fmla="*/ 50041 w 71386"/>
                <a:gd name="connsiteY13" fmla="*/ 60447 h 94743"/>
                <a:gd name="connsiteX14" fmla="*/ 50041 w 71386"/>
                <a:gd name="connsiteY14" fmla="*/ 0 h 94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386" h="94743">
                  <a:moveTo>
                    <a:pt x="50041" y="0"/>
                  </a:moveTo>
                  <a:lnTo>
                    <a:pt x="71387" y="0"/>
                  </a:lnTo>
                  <a:lnTo>
                    <a:pt x="71387" y="61383"/>
                  </a:lnTo>
                  <a:cubicBezTo>
                    <a:pt x="71387" y="72147"/>
                    <a:pt x="68140" y="80396"/>
                    <a:pt x="61646" y="86136"/>
                  </a:cubicBezTo>
                  <a:cubicBezTo>
                    <a:pt x="55153" y="91877"/>
                    <a:pt x="46480" y="94743"/>
                    <a:pt x="35628" y="94743"/>
                  </a:cubicBezTo>
                  <a:cubicBezTo>
                    <a:pt x="24776" y="94743"/>
                    <a:pt x="16234" y="91877"/>
                    <a:pt x="9741" y="86136"/>
                  </a:cubicBezTo>
                  <a:cubicBezTo>
                    <a:pt x="3247" y="80396"/>
                    <a:pt x="0" y="72147"/>
                    <a:pt x="0" y="61383"/>
                  </a:cubicBezTo>
                  <a:lnTo>
                    <a:pt x="0" y="0"/>
                  </a:lnTo>
                  <a:lnTo>
                    <a:pt x="21346" y="0"/>
                  </a:lnTo>
                  <a:lnTo>
                    <a:pt x="21346" y="60447"/>
                  </a:lnTo>
                  <a:cubicBezTo>
                    <a:pt x="21346" y="65339"/>
                    <a:pt x="22523" y="69251"/>
                    <a:pt x="24885" y="72191"/>
                  </a:cubicBezTo>
                  <a:cubicBezTo>
                    <a:pt x="27240" y="75123"/>
                    <a:pt x="30823" y="76593"/>
                    <a:pt x="35628" y="76593"/>
                  </a:cubicBezTo>
                  <a:cubicBezTo>
                    <a:pt x="40432" y="76593"/>
                    <a:pt x="44147" y="75123"/>
                    <a:pt x="46502" y="72191"/>
                  </a:cubicBezTo>
                  <a:cubicBezTo>
                    <a:pt x="48856" y="69259"/>
                    <a:pt x="50041" y="65339"/>
                    <a:pt x="50041" y="60447"/>
                  </a:cubicBezTo>
                  <a:lnTo>
                    <a:pt x="50041" y="0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DAA941FD-39AE-7268-C708-07BBC17AFC83}"/>
                </a:ext>
              </a:extLst>
            </p:cNvPr>
            <p:cNvSpPr/>
            <p:nvPr/>
          </p:nvSpPr>
          <p:spPr>
            <a:xfrm>
              <a:off x="1453700" y="6141036"/>
              <a:ext cx="72052" cy="93405"/>
            </a:xfrm>
            <a:custGeom>
              <a:avLst/>
              <a:gdLst>
                <a:gd name="connsiteX0" fmla="*/ 47233 w 72052"/>
                <a:gd name="connsiteY0" fmla="*/ 93405 h 93405"/>
                <a:gd name="connsiteX1" fmla="*/ 20146 w 72052"/>
                <a:gd name="connsiteY1" fmla="*/ 31496 h 93405"/>
                <a:gd name="connsiteX2" fmla="*/ 20146 w 72052"/>
                <a:gd name="connsiteY2" fmla="*/ 93405 h 93405"/>
                <a:gd name="connsiteX3" fmla="*/ 0 w 72052"/>
                <a:gd name="connsiteY3" fmla="*/ 93405 h 93405"/>
                <a:gd name="connsiteX4" fmla="*/ 0 w 72052"/>
                <a:gd name="connsiteY4" fmla="*/ 0 h 93405"/>
                <a:gd name="connsiteX5" fmla="*/ 24819 w 72052"/>
                <a:gd name="connsiteY5" fmla="*/ 0 h 93405"/>
                <a:gd name="connsiteX6" fmla="*/ 51906 w 72052"/>
                <a:gd name="connsiteY6" fmla="*/ 61909 h 93405"/>
                <a:gd name="connsiteX7" fmla="*/ 51906 w 72052"/>
                <a:gd name="connsiteY7" fmla="*/ 0 h 93405"/>
                <a:gd name="connsiteX8" fmla="*/ 72052 w 72052"/>
                <a:gd name="connsiteY8" fmla="*/ 0 h 93405"/>
                <a:gd name="connsiteX9" fmla="*/ 72052 w 72052"/>
                <a:gd name="connsiteY9" fmla="*/ 93405 h 93405"/>
                <a:gd name="connsiteX10" fmla="*/ 47233 w 72052"/>
                <a:gd name="connsiteY10" fmla="*/ 93405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052" h="93405">
                  <a:moveTo>
                    <a:pt x="47233" y="93405"/>
                  </a:moveTo>
                  <a:lnTo>
                    <a:pt x="20146" y="31496"/>
                  </a:lnTo>
                  <a:lnTo>
                    <a:pt x="20146" y="93405"/>
                  </a:lnTo>
                  <a:lnTo>
                    <a:pt x="0" y="93405"/>
                  </a:lnTo>
                  <a:lnTo>
                    <a:pt x="0" y="0"/>
                  </a:lnTo>
                  <a:lnTo>
                    <a:pt x="24819" y="0"/>
                  </a:lnTo>
                  <a:lnTo>
                    <a:pt x="51906" y="61909"/>
                  </a:lnTo>
                  <a:lnTo>
                    <a:pt x="51906" y="0"/>
                  </a:lnTo>
                  <a:lnTo>
                    <a:pt x="72052" y="0"/>
                  </a:lnTo>
                  <a:lnTo>
                    <a:pt x="72052" y="93405"/>
                  </a:lnTo>
                  <a:lnTo>
                    <a:pt x="47233" y="93405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8EA3DD0-9A2E-E95B-B2E8-5167C76E2999}"/>
                </a:ext>
              </a:extLst>
            </p:cNvPr>
            <p:cNvSpPr/>
            <p:nvPr/>
          </p:nvSpPr>
          <p:spPr>
            <a:xfrm>
              <a:off x="1548699" y="6141036"/>
              <a:ext cx="20811" cy="93405"/>
            </a:xfrm>
            <a:custGeom>
              <a:avLst/>
              <a:gdLst>
                <a:gd name="connsiteX0" fmla="*/ 0 w 20811"/>
                <a:gd name="connsiteY0" fmla="*/ 93405 h 93405"/>
                <a:gd name="connsiteX1" fmla="*/ 0 w 20811"/>
                <a:gd name="connsiteY1" fmla="*/ 0 h 93405"/>
                <a:gd name="connsiteX2" fmla="*/ 20812 w 20811"/>
                <a:gd name="connsiteY2" fmla="*/ 0 h 93405"/>
                <a:gd name="connsiteX3" fmla="*/ 20812 w 20811"/>
                <a:gd name="connsiteY3" fmla="*/ 93405 h 93405"/>
                <a:gd name="connsiteX4" fmla="*/ 0 w 20811"/>
                <a:gd name="connsiteY4" fmla="*/ 93405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1" h="93405">
                  <a:moveTo>
                    <a:pt x="0" y="93405"/>
                  </a:moveTo>
                  <a:lnTo>
                    <a:pt x="0" y="0"/>
                  </a:lnTo>
                  <a:lnTo>
                    <a:pt x="20812" y="0"/>
                  </a:lnTo>
                  <a:lnTo>
                    <a:pt x="20812" y="93405"/>
                  </a:lnTo>
                  <a:lnTo>
                    <a:pt x="0" y="93405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26B7646-4816-A45F-62C3-924C6D9E7729}"/>
                </a:ext>
              </a:extLst>
            </p:cNvPr>
            <p:cNvSpPr/>
            <p:nvPr/>
          </p:nvSpPr>
          <p:spPr>
            <a:xfrm>
              <a:off x="1581789" y="6141036"/>
              <a:ext cx="84191" cy="93405"/>
            </a:xfrm>
            <a:custGeom>
              <a:avLst/>
              <a:gdLst>
                <a:gd name="connsiteX0" fmla="*/ 53639 w 84191"/>
                <a:gd name="connsiteY0" fmla="*/ 93405 h 93405"/>
                <a:gd name="connsiteX1" fmla="*/ 30560 w 84191"/>
                <a:gd name="connsiteY1" fmla="*/ 93405 h 93405"/>
                <a:gd name="connsiteX2" fmla="*/ 0 w 84191"/>
                <a:gd name="connsiteY2" fmla="*/ 0 h 93405"/>
                <a:gd name="connsiteX3" fmla="*/ 22955 w 84191"/>
                <a:gd name="connsiteY3" fmla="*/ 0 h 93405"/>
                <a:gd name="connsiteX4" fmla="*/ 42699 w 84191"/>
                <a:gd name="connsiteY4" fmla="*/ 66853 h 93405"/>
                <a:gd name="connsiteX5" fmla="*/ 62180 w 84191"/>
                <a:gd name="connsiteY5" fmla="*/ 0 h 93405"/>
                <a:gd name="connsiteX6" fmla="*/ 84191 w 84191"/>
                <a:gd name="connsiteY6" fmla="*/ 0 h 93405"/>
                <a:gd name="connsiteX7" fmla="*/ 53639 w 84191"/>
                <a:gd name="connsiteY7" fmla="*/ 93405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191" h="93405">
                  <a:moveTo>
                    <a:pt x="53639" y="93405"/>
                  </a:moveTo>
                  <a:lnTo>
                    <a:pt x="30560" y="93405"/>
                  </a:lnTo>
                  <a:lnTo>
                    <a:pt x="0" y="0"/>
                  </a:lnTo>
                  <a:lnTo>
                    <a:pt x="22955" y="0"/>
                  </a:lnTo>
                  <a:lnTo>
                    <a:pt x="42699" y="66853"/>
                  </a:lnTo>
                  <a:lnTo>
                    <a:pt x="62180" y="0"/>
                  </a:lnTo>
                  <a:lnTo>
                    <a:pt x="84191" y="0"/>
                  </a:lnTo>
                  <a:lnTo>
                    <a:pt x="53639" y="93405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28FBEA-74F7-3A71-4185-AD018DFE5D52}"/>
                </a:ext>
              </a:extLst>
            </p:cNvPr>
            <p:cNvSpPr/>
            <p:nvPr/>
          </p:nvSpPr>
          <p:spPr>
            <a:xfrm>
              <a:off x="1678259" y="6141036"/>
              <a:ext cx="62041" cy="93412"/>
            </a:xfrm>
            <a:custGeom>
              <a:avLst/>
              <a:gdLst>
                <a:gd name="connsiteX0" fmla="*/ 0 w 62041"/>
                <a:gd name="connsiteY0" fmla="*/ 93405 h 93412"/>
                <a:gd name="connsiteX1" fmla="*/ 0 w 62041"/>
                <a:gd name="connsiteY1" fmla="*/ 0 h 93412"/>
                <a:gd name="connsiteX2" fmla="*/ 62041 w 62041"/>
                <a:gd name="connsiteY2" fmla="*/ 0 h 93412"/>
                <a:gd name="connsiteX3" fmla="*/ 62041 w 62041"/>
                <a:gd name="connsiteY3" fmla="*/ 18150 h 93412"/>
                <a:gd name="connsiteX4" fmla="*/ 20812 w 62041"/>
                <a:gd name="connsiteY4" fmla="*/ 18150 h 93412"/>
                <a:gd name="connsiteX5" fmla="*/ 20812 w 62041"/>
                <a:gd name="connsiteY5" fmla="*/ 36161 h 93412"/>
                <a:gd name="connsiteX6" fmla="*/ 55372 w 62041"/>
                <a:gd name="connsiteY6" fmla="*/ 36161 h 93412"/>
                <a:gd name="connsiteX7" fmla="*/ 55372 w 62041"/>
                <a:gd name="connsiteY7" fmla="*/ 54311 h 93412"/>
                <a:gd name="connsiteX8" fmla="*/ 20812 w 62041"/>
                <a:gd name="connsiteY8" fmla="*/ 54311 h 93412"/>
                <a:gd name="connsiteX9" fmla="*/ 20812 w 62041"/>
                <a:gd name="connsiteY9" fmla="*/ 75262 h 93412"/>
                <a:gd name="connsiteX10" fmla="*/ 62041 w 62041"/>
                <a:gd name="connsiteY10" fmla="*/ 75262 h 93412"/>
                <a:gd name="connsiteX11" fmla="*/ 62041 w 62041"/>
                <a:gd name="connsiteY11" fmla="*/ 93412 h 93412"/>
                <a:gd name="connsiteX12" fmla="*/ 0 w 62041"/>
                <a:gd name="connsiteY12" fmla="*/ 93412 h 9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2041" h="93412">
                  <a:moveTo>
                    <a:pt x="0" y="93405"/>
                  </a:moveTo>
                  <a:lnTo>
                    <a:pt x="0" y="0"/>
                  </a:lnTo>
                  <a:lnTo>
                    <a:pt x="62041" y="0"/>
                  </a:lnTo>
                  <a:lnTo>
                    <a:pt x="62041" y="18150"/>
                  </a:lnTo>
                  <a:lnTo>
                    <a:pt x="20812" y="18150"/>
                  </a:lnTo>
                  <a:lnTo>
                    <a:pt x="20812" y="36161"/>
                  </a:lnTo>
                  <a:lnTo>
                    <a:pt x="55372" y="36161"/>
                  </a:lnTo>
                  <a:lnTo>
                    <a:pt x="55372" y="54311"/>
                  </a:lnTo>
                  <a:lnTo>
                    <a:pt x="20812" y="54311"/>
                  </a:lnTo>
                  <a:lnTo>
                    <a:pt x="20812" y="75262"/>
                  </a:lnTo>
                  <a:lnTo>
                    <a:pt x="62041" y="75262"/>
                  </a:lnTo>
                  <a:lnTo>
                    <a:pt x="62041" y="93412"/>
                  </a:lnTo>
                  <a:lnTo>
                    <a:pt x="0" y="93412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D97EE9A-4A17-C9AE-A98D-3BD6DE24A536}"/>
                </a:ext>
              </a:extLst>
            </p:cNvPr>
            <p:cNvSpPr/>
            <p:nvPr/>
          </p:nvSpPr>
          <p:spPr>
            <a:xfrm>
              <a:off x="1758581" y="6141036"/>
              <a:ext cx="71116" cy="93405"/>
            </a:xfrm>
            <a:custGeom>
              <a:avLst/>
              <a:gdLst>
                <a:gd name="connsiteX0" fmla="*/ 20812 w 71116"/>
                <a:gd name="connsiteY0" fmla="*/ 60849 h 93405"/>
                <a:gd name="connsiteX1" fmla="*/ 20812 w 71116"/>
                <a:gd name="connsiteY1" fmla="*/ 93405 h 93405"/>
                <a:gd name="connsiteX2" fmla="*/ 0 w 71116"/>
                <a:gd name="connsiteY2" fmla="*/ 93405 h 93405"/>
                <a:gd name="connsiteX3" fmla="*/ 0 w 71116"/>
                <a:gd name="connsiteY3" fmla="*/ 0 h 93405"/>
                <a:gd name="connsiteX4" fmla="*/ 32819 w 71116"/>
                <a:gd name="connsiteY4" fmla="*/ 0 h 93405"/>
                <a:gd name="connsiteX5" fmla="*/ 51101 w 71116"/>
                <a:gd name="connsiteY5" fmla="*/ 3269 h 93405"/>
                <a:gd name="connsiteX6" fmla="*/ 62838 w 71116"/>
                <a:gd name="connsiteY6" fmla="*/ 12812 h 93405"/>
                <a:gd name="connsiteX7" fmla="*/ 66977 w 71116"/>
                <a:gd name="connsiteY7" fmla="*/ 28154 h 93405"/>
                <a:gd name="connsiteX8" fmla="*/ 66977 w 71116"/>
                <a:gd name="connsiteY8" fmla="*/ 32827 h 93405"/>
                <a:gd name="connsiteX9" fmla="*/ 62772 w 71116"/>
                <a:gd name="connsiteY9" fmla="*/ 47774 h 93405"/>
                <a:gd name="connsiteX10" fmla="*/ 51365 w 71116"/>
                <a:gd name="connsiteY10" fmla="*/ 57244 h 93405"/>
                <a:gd name="connsiteX11" fmla="*/ 71116 w 71116"/>
                <a:gd name="connsiteY11" fmla="*/ 93405 h 93405"/>
                <a:gd name="connsiteX12" fmla="*/ 47496 w 71116"/>
                <a:gd name="connsiteY12" fmla="*/ 93405 h 93405"/>
                <a:gd name="connsiteX13" fmla="*/ 31350 w 71116"/>
                <a:gd name="connsiteY13" fmla="*/ 60849 h 93405"/>
                <a:gd name="connsiteX14" fmla="*/ 20812 w 71116"/>
                <a:gd name="connsiteY14" fmla="*/ 60849 h 93405"/>
                <a:gd name="connsiteX15" fmla="*/ 31218 w 71116"/>
                <a:gd name="connsiteY15" fmla="*/ 18150 h 93405"/>
                <a:gd name="connsiteX16" fmla="*/ 20812 w 71116"/>
                <a:gd name="connsiteY16" fmla="*/ 18150 h 93405"/>
                <a:gd name="connsiteX17" fmla="*/ 20812 w 71116"/>
                <a:gd name="connsiteY17" fmla="*/ 42699 h 93405"/>
                <a:gd name="connsiteX18" fmla="*/ 31218 w 71116"/>
                <a:gd name="connsiteY18" fmla="*/ 42699 h 93405"/>
                <a:gd name="connsiteX19" fmla="*/ 42092 w 71116"/>
                <a:gd name="connsiteY19" fmla="*/ 39766 h 93405"/>
                <a:gd name="connsiteX20" fmla="*/ 45631 w 71116"/>
                <a:gd name="connsiteY20" fmla="*/ 31891 h 93405"/>
                <a:gd name="connsiteX21" fmla="*/ 45631 w 71116"/>
                <a:gd name="connsiteY21" fmla="*/ 29090 h 93405"/>
                <a:gd name="connsiteX22" fmla="*/ 44030 w 71116"/>
                <a:gd name="connsiteY22" fmla="*/ 23284 h 93405"/>
                <a:gd name="connsiteX23" fmla="*/ 39291 w 71116"/>
                <a:gd name="connsiteY23" fmla="*/ 19481 h 93405"/>
                <a:gd name="connsiteX24" fmla="*/ 31218 w 71116"/>
                <a:gd name="connsiteY24" fmla="*/ 18143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1116" h="93405">
                  <a:moveTo>
                    <a:pt x="20812" y="60849"/>
                  </a:moveTo>
                  <a:lnTo>
                    <a:pt x="20812" y="93405"/>
                  </a:lnTo>
                  <a:lnTo>
                    <a:pt x="0" y="93405"/>
                  </a:lnTo>
                  <a:lnTo>
                    <a:pt x="0" y="0"/>
                  </a:lnTo>
                  <a:lnTo>
                    <a:pt x="32819" y="0"/>
                  </a:lnTo>
                  <a:cubicBezTo>
                    <a:pt x="39935" y="0"/>
                    <a:pt x="46034" y="1090"/>
                    <a:pt x="51101" y="3269"/>
                  </a:cubicBezTo>
                  <a:cubicBezTo>
                    <a:pt x="56169" y="5448"/>
                    <a:pt x="60081" y="8629"/>
                    <a:pt x="62838" y="12812"/>
                  </a:cubicBezTo>
                  <a:cubicBezTo>
                    <a:pt x="65595" y="16995"/>
                    <a:pt x="66977" y="22106"/>
                    <a:pt x="66977" y="28154"/>
                  </a:cubicBezTo>
                  <a:lnTo>
                    <a:pt x="66977" y="32827"/>
                  </a:lnTo>
                  <a:cubicBezTo>
                    <a:pt x="66977" y="38699"/>
                    <a:pt x="65573" y="43679"/>
                    <a:pt x="62772" y="47774"/>
                  </a:cubicBezTo>
                  <a:cubicBezTo>
                    <a:pt x="59972" y="51869"/>
                    <a:pt x="56162" y="55028"/>
                    <a:pt x="51365" y="57244"/>
                  </a:cubicBezTo>
                  <a:lnTo>
                    <a:pt x="71116" y="93405"/>
                  </a:lnTo>
                  <a:lnTo>
                    <a:pt x="47496" y="93405"/>
                  </a:lnTo>
                  <a:lnTo>
                    <a:pt x="31350" y="60849"/>
                  </a:lnTo>
                  <a:lnTo>
                    <a:pt x="20812" y="60849"/>
                  </a:lnTo>
                  <a:close/>
                  <a:moveTo>
                    <a:pt x="31218" y="18150"/>
                  </a:moveTo>
                  <a:lnTo>
                    <a:pt x="20812" y="18150"/>
                  </a:lnTo>
                  <a:lnTo>
                    <a:pt x="20812" y="42699"/>
                  </a:lnTo>
                  <a:lnTo>
                    <a:pt x="31218" y="42699"/>
                  </a:lnTo>
                  <a:cubicBezTo>
                    <a:pt x="36110" y="42699"/>
                    <a:pt x="39737" y="41719"/>
                    <a:pt x="42092" y="39766"/>
                  </a:cubicBezTo>
                  <a:cubicBezTo>
                    <a:pt x="44447" y="37814"/>
                    <a:pt x="45631" y="35189"/>
                    <a:pt x="45631" y="31891"/>
                  </a:cubicBezTo>
                  <a:lnTo>
                    <a:pt x="45631" y="29090"/>
                  </a:lnTo>
                  <a:cubicBezTo>
                    <a:pt x="45631" y="26867"/>
                    <a:pt x="45098" y="24929"/>
                    <a:pt x="44030" y="23284"/>
                  </a:cubicBezTo>
                  <a:cubicBezTo>
                    <a:pt x="42962" y="21638"/>
                    <a:pt x="41383" y="20373"/>
                    <a:pt x="39291" y="19481"/>
                  </a:cubicBezTo>
                  <a:cubicBezTo>
                    <a:pt x="37200" y="18596"/>
                    <a:pt x="34509" y="18143"/>
                    <a:pt x="31218" y="18143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E37493D-912B-20C5-DB2E-7C4BCE23F611}"/>
                </a:ext>
              </a:extLst>
            </p:cNvPr>
            <p:cNvSpPr/>
            <p:nvPr/>
          </p:nvSpPr>
          <p:spPr>
            <a:xfrm>
              <a:off x="1838115" y="6139713"/>
              <a:ext cx="68176" cy="96066"/>
            </a:xfrm>
            <a:custGeom>
              <a:avLst/>
              <a:gdLst>
                <a:gd name="connsiteX0" fmla="*/ 33617 w 68176"/>
                <a:gd name="connsiteY0" fmla="*/ 18143 h 96066"/>
                <a:gd name="connsiteX1" fmla="*/ 27810 w 68176"/>
                <a:gd name="connsiteY1" fmla="*/ 19079 h 96066"/>
                <a:gd name="connsiteX2" fmla="*/ 24607 w 68176"/>
                <a:gd name="connsiteY2" fmla="*/ 21748 h 96066"/>
                <a:gd name="connsiteX3" fmla="*/ 23605 w 68176"/>
                <a:gd name="connsiteY3" fmla="*/ 25887 h 96066"/>
                <a:gd name="connsiteX4" fmla="*/ 24607 w 68176"/>
                <a:gd name="connsiteY4" fmla="*/ 30223 h 96066"/>
                <a:gd name="connsiteX5" fmla="*/ 28008 w 68176"/>
                <a:gd name="connsiteY5" fmla="*/ 33156 h 96066"/>
                <a:gd name="connsiteX6" fmla="*/ 34282 w 68176"/>
                <a:gd name="connsiteY6" fmla="*/ 36022 h 96066"/>
                <a:gd name="connsiteX7" fmla="*/ 43891 w 68176"/>
                <a:gd name="connsiteY7" fmla="*/ 39759 h 96066"/>
                <a:gd name="connsiteX8" fmla="*/ 58633 w 68176"/>
                <a:gd name="connsiteY8" fmla="*/ 47233 h 96066"/>
                <a:gd name="connsiteX9" fmla="*/ 66041 w 68176"/>
                <a:gd name="connsiteY9" fmla="*/ 56103 h 96066"/>
                <a:gd name="connsiteX10" fmla="*/ 68177 w 68176"/>
                <a:gd name="connsiteY10" fmla="*/ 68315 h 96066"/>
                <a:gd name="connsiteX11" fmla="*/ 60242 w 68176"/>
                <a:gd name="connsiteY11" fmla="*/ 88864 h 96066"/>
                <a:gd name="connsiteX12" fmla="*/ 35489 w 68176"/>
                <a:gd name="connsiteY12" fmla="*/ 96067 h 96066"/>
                <a:gd name="connsiteX13" fmla="*/ 11137 w 68176"/>
                <a:gd name="connsiteY13" fmla="*/ 89332 h 96066"/>
                <a:gd name="connsiteX14" fmla="*/ 0 w 68176"/>
                <a:gd name="connsiteY14" fmla="*/ 66984 h 96066"/>
                <a:gd name="connsiteX15" fmla="*/ 20549 w 68176"/>
                <a:gd name="connsiteY15" fmla="*/ 66984 h 96066"/>
                <a:gd name="connsiteX16" fmla="*/ 25090 w 68176"/>
                <a:gd name="connsiteY16" fmla="*/ 75526 h 96066"/>
                <a:gd name="connsiteX17" fmla="*/ 35364 w 68176"/>
                <a:gd name="connsiteY17" fmla="*/ 77924 h 96066"/>
                <a:gd name="connsiteX18" fmla="*/ 44235 w 68176"/>
                <a:gd name="connsiteY18" fmla="*/ 75855 h 96066"/>
                <a:gd name="connsiteX19" fmla="*/ 46838 w 68176"/>
                <a:gd name="connsiteY19" fmla="*/ 69383 h 96066"/>
                <a:gd name="connsiteX20" fmla="*/ 45705 w 68176"/>
                <a:gd name="connsiteY20" fmla="*/ 64242 h 96066"/>
                <a:gd name="connsiteX21" fmla="*/ 41902 w 68176"/>
                <a:gd name="connsiteY21" fmla="*/ 60776 h 96066"/>
                <a:gd name="connsiteX22" fmla="*/ 34428 w 68176"/>
                <a:gd name="connsiteY22" fmla="*/ 57507 h 96066"/>
                <a:gd name="connsiteX23" fmla="*/ 25755 w 68176"/>
                <a:gd name="connsiteY23" fmla="*/ 54304 h 96066"/>
                <a:gd name="connsiteX24" fmla="*/ 12147 w 68176"/>
                <a:gd name="connsiteY24" fmla="*/ 47496 h 96066"/>
                <a:gd name="connsiteX25" fmla="*/ 4607 w 68176"/>
                <a:gd name="connsiteY25" fmla="*/ 38889 h 96066"/>
                <a:gd name="connsiteX26" fmla="*/ 2274 w 68176"/>
                <a:gd name="connsiteY26" fmla="*/ 26545 h 96066"/>
                <a:gd name="connsiteX27" fmla="*/ 5675 w 68176"/>
                <a:gd name="connsiteY27" fmla="*/ 12805 h 96066"/>
                <a:gd name="connsiteX28" fmla="*/ 16081 w 68176"/>
                <a:gd name="connsiteY28" fmla="*/ 3400 h 96066"/>
                <a:gd name="connsiteX29" fmla="*/ 33624 w 68176"/>
                <a:gd name="connsiteY29" fmla="*/ 0 h 96066"/>
                <a:gd name="connsiteX30" fmla="*/ 57573 w 68176"/>
                <a:gd name="connsiteY30" fmla="*/ 7876 h 96066"/>
                <a:gd name="connsiteX31" fmla="*/ 66180 w 68176"/>
                <a:gd name="connsiteY31" fmla="*/ 29090 h 96066"/>
                <a:gd name="connsiteX32" fmla="*/ 45631 w 68176"/>
                <a:gd name="connsiteY32" fmla="*/ 29090 h 96066"/>
                <a:gd name="connsiteX33" fmla="*/ 42494 w 68176"/>
                <a:gd name="connsiteY33" fmla="*/ 20885 h 96066"/>
                <a:gd name="connsiteX34" fmla="*/ 33624 w 68176"/>
                <a:gd name="connsiteY34" fmla="*/ 18150 h 96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8176" h="96066">
                  <a:moveTo>
                    <a:pt x="33617" y="18143"/>
                  </a:moveTo>
                  <a:cubicBezTo>
                    <a:pt x="31211" y="18143"/>
                    <a:pt x="29280" y="18457"/>
                    <a:pt x="27810" y="19079"/>
                  </a:cubicBezTo>
                  <a:cubicBezTo>
                    <a:pt x="26340" y="19700"/>
                    <a:pt x="25273" y="20593"/>
                    <a:pt x="24607" y="21748"/>
                  </a:cubicBezTo>
                  <a:cubicBezTo>
                    <a:pt x="23942" y="22903"/>
                    <a:pt x="23605" y="24285"/>
                    <a:pt x="23605" y="25887"/>
                  </a:cubicBezTo>
                  <a:cubicBezTo>
                    <a:pt x="23605" y="27664"/>
                    <a:pt x="23935" y="29112"/>
                    <a:pt x="24607" y="30223"/>
                  </a:cubicBezTo>
                  <a:cubicBezTo>
                    <a:pt x="25280" y="31335"/>
                    <a:pt x="26406" y="32315"/>
                    <a:pt x="28008" y="33156"/>
                  </a:cubicBezTo>
                  <a:cubicBezTo>
                    <a:pt x="29609" y="34004"/>
                    <a:pt x="31701" y="34955"/>
                    <a:pt x="34282" y="36022"/>
                  </a:cubicBezTo>
                  <a:lnTo>
                    <a:pt x="43891" y="39759"/>
                  </a:lnTo>
                  <a:cubicBezTo>
                    <a:pt x="50209" y="42165"/>
                    <a:pt x="55123" y="44651"/>
                    <a:pt x="58633" y="47233"/>
                  </a:cubicBezTo>
                  <a:cubicBezTo>
                    <a:pt x="62144" y="49814"/>
                    <a:pt x="64615" y="52768"/>
                    <a:pt x="66041" y="56103"/>
                  </a:cubicBezTo>
                  <a:cubicBezTo>
                    <a:pt x="67460" y="59438"/>
                    <a:pt x="68177" y="63511"/>
                    <a:pt x="68177" y="68315"/>
                  </a:cubicBezTo>
                  <a:cubicBezTo>
                    <a:pt x="68177" y="77215"/>
                    <a:pt x="65529" y="84060"/>
                    <a:pt x="60242" y="88864"/>
                  </a:cubicBezTo>
                  <a:cubicBezTo>
                    <a:pt x="54948" y="93668"/>
                    <a:pt x="46699" y="96067"/>
                    <a:pt x="35489" y="96067"/>
                  </a:cubicBezTo>
                  <a:cubicBezTo>
                    <a:pt x="25441" y="96067"/>
                    <a:pt x="17317" y="93822"/>
                    <a:pt x="11137" y="89332"/>
                  </a:cubicBezTo>
                  <a:cubicBezTo>
                    <a:pt x="4958" y="84842"/>
                    <a:pt x="1243" y="77390"/>
                    <a:pt x="0" y="66984"/>
                  </a:cubicBezTo>
                  <a:lnTo>
                    <a:pt x="20549" y="66984"/>
                  </a:lnTo>
                  <a:cubicBezTo>
                    <a:pt x="21529" y="71079"/>
                    <a:pt x="23035" y="73924"/>
                    <a:pt x="25090" y="75526"/>
                  </a:cubicBezTo>
                  <a:cubicBezTo>
                    <a:pt x="27130" y="77127"/>
                    <a:pt x="30560" y="77924"/>
                    <a:pt x="35364" y="77924"/>
                  </a:cubicBezTo>
                  <a:cubicBezTo>
                    <a:pt x="39547" y="77924"/>
                    <a:pt x="42502" y="77237"/>
                    <a:pt x="44235" y="75855"/>
                  </a:cubicBezTo>
                  <a:cubicBezTo>
                    <a:pt x="45968" y="74480"/>
                    <a:pt x="46838" y="72323"/>
                    <a:pt x="46838" y="69383"/>
                  </a:cubicBezTo>
                  <a:cubicBezTo>
                    <a:pt x="46838" y="67248"/>
                    <a:pt x="46458" y="65536"/>
                    <a:pt x="45705" y="64242"/>
                  </a:cubicBezTo>
                  <a:cubicBezTo>
                    <a:pt x="44951" y="62955"/>
                    <a:pt x="43679" y="61800"/>
                    <a:pt x="41902" y="60776"/>
                  </a:cubicBezTo>
                  <a:cubicBezTo>
                    <a:pt x="40118" y="59752"/>
                    <a:pt x="37631" y="58662"/>
                    <a:pt x="34428" y="57507"/>
                  </a:cubicBezTo>
                  <a:lnTo>
                    <a:pt x="25755" y="54304"/>
                  </a:lnTo>
                  <a:cubicBezTo>
                    <a:pt x="20154" y="52169"/>
                    <a:pt x="15613" y="49902"/>
                    <a:pt x="12147" y="47496"/>
                  </a:cubicBezTo>
                  <a:cubicBezTo>
                    <a:pt x="8680" y="45097"/>
                    <a:pt x="6165" y="42224"/>
                    <a:pt x="4607" y="38889"/>
                  </a:cubicBezTo>
                  <a:cubicBezTo>
                    <a:pt x="3049" y="35554"/>
                    <a:pt x="2274" y="31437"/>
                    <a:pt x="2274" y="26545"/>
                  </a:cubicBezTo>
                  <a:cubicBezTo>
                    <a:pt x="2274" y="21390"/>
                    <a:pt x="3408" y="16805"/>
                    <a:pt x="5675" y="12805"/>
                  </a:cubicBezTo>
                  <a:cubicBezTo>
                    <a:pt x="7942" y="8804"/>
                    <a:pt x="11415" y="5667"/>
                    <a:pt x="16081" y="3400"/>
                  </a:cubicBezTo>
                  <a:cubicBezTo>
                    <a:pt x="20746" y="1133"/>
                    <a:pt x="26596" y="0"/>
                    <a:pt x="33624" y="0"/>
                  </a:cubicBezTo>
                  <a:cubicBezTo>
                    <a:pt x="44205" y="0"/>
                    <a:pt x="52191" y="2625"/>
                    <a:pt x="57573" y="7876"/>
                  </a:cubicBezTo>
                  <a:cubicBezTo>
                    <a:pt x="62955" y="13126"/>
                    <a:pt x="65822" y="20198"/>
                    <a:pt x="66180" y="29090"/>
                  </a:cubicBezTo>
                  <a:lnTo>
                    <a:pt x="45631" y="29090"/>
                  </a:lnTo>
                  <a:cubicBezTo>
                    <a:pt x="45273" y="25441"/>
                    <a:pt x="44235" y="22706"/>
                    <a:pt x="42494" y="20885"/>
                  </a:cubicBezTo>
                  <a:cubicBezTo>
                    <a:pt x="40761" y="19064"/>
                    <a:pt x="37800" y="18150"/>
                    <a:pt x="33624" y="18150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2E2F92-B8C4-DB29-66EA-15ED2472F8EE}"/>
                </a:ext>
              </a:extLst>
            </p:cNvPr>
            <p:cNvSpPr/>
            <p:nvPr/>
          </p:nvSpPr>
          <p:spPr>
            <a:xfrm>
              <a:off x="1923768" y="6141036"/>
              <a:ext cx="20812" cy="93405"/>
            </a:xfrm>
            <a:custGeom>
              <a:avLst/>
              <a:gdLst>
                <a:gd name="connsiteX0" fmla="*/ 0 w 20812"/>
                <a:gd name="connsiteY0" fmla="*/ 93405 h 93405"/>
                <a:gd name="connsiteX1" fmla="*/ 0 w 20812"/>
                <a:gd name="connsiteY1" fmla="*/ 0 h 93405"/>
                <a:gd name="connsiteX2" fmla="*/ 20812 w 20812"/>
                <a:gd name="connsiteY2" fmla="*/ 0 h 93405"/>
                <a:gd name="connsiteX3" fmla="*/ 20812 w 20812"/>
                <a:gd name="connsiteY3" fmla="*/ 93405 h 93405"/>
                <a:gd name="connsiteX4" fmla="*/ 0 w 20812"/>
                <a:gd name="connsiteY4" fmla="*/ 93405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" h="93405">
                  <a:moveTo>
                    <a:pt x="0" y="93405"/>
                  </a:moveTo>
                  <a:lnTo>
                    <a:pt x="0" y="0"/>
                  </a:lnTo>
                  <a:lnTo>
                    <a:pt x="20812" y="0"/>
                  </a:lnTo>
                  <a:lnTo>
                    <a:pt x="20812" y="93405"/>
                  </a:lnTo>
                  <a:lnTo>
                    <a:pt x="0" y="93405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4E177AF-E42C-109E-3F20-1465747C4FAE}"/>
                </a:ext>
              </a:extLst>
            </p:cNvPr>
            <p:cNvSpPr/>
            <p:nvPr/>
          </p:nvSpPr>
          <p:spPr>
            <a:xfrm>
              <a:off x="1956859" y="6141036"/>
              <a:ext cx="72454" cy="93405"/>
            </a:xfrm>
            <a:custGeom>
              <a:avLst/>
              <a:gdLst>
                <a:gd name="connsiteX0" fmla="*/ 72447 w 72454"/>
                <a:gd name="connsiteY0" fmla="*/ 18150 h 93405"/>
                <a:gd name="connsiteX1" fmla="*/ 46699 w 72454"/>
                <a:gd name="connsiteY1" fmla="*/ 18150 h 93405"/>
                <a:gd name="connsiteX2" fmla="*/ 46699 w 72454"/>
                <a:gd name="connsiteY2" fmla="*/ 93405 h 93405"/>
                <a:gd name="connsiteX3" fmla="*/ 25887 w 72454"/>
                <a:gd name="connsiteY3" fmla="*/ 93405 h 93405"/>
                <a:gd name="connsiteX4" fmla="*/ 25887 w 72454"/>
                <a:gd name="connsiteY4" fmla="*/ 18150 h 93405"/>
                <a:gd name="connsiteX5" fmla="*/ 0 w 72454"/>
                <a:gd name="connsiteY5" fmla="*/ 18150 h 93405"/>
                <a:gd name="connsiteX6" fmla="*/ 0 w 72454"/>
                <a:gd name="connsiteY6" fmla="*/ 0 h 93405"/>
                <a:gd name="connsiteX7" fmla="*/ 72454 w 72454"/>
                <a:gd name="connsiteY7" fmla="*/ 0 h 93405"/>
                <a:gd name="connsiteX8" fmla="*/ 72454 w 72454"/>
                <a:gd name="connsiteY8" fmla="*/ 18150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54" h="93405">
                  <a:moveTo>
                    <a:pt x="72447" y="18150"/>
                  </a:moveTo>
                  <a:lnTo>
                    <a:pt x="46699" y="18150"/>
                  </a:lnTo>
                  <a:lnTo>
                    <a:pt x="46699" y="93405"/>
                  </a:lnTo>
                  <a:lnTo>
                    <a:pt x="25887" y="93405"/>
                  </a:lnTo>
                  <a:lnTo>
                    <a:pt x="25887" y="18150"/>
                  </a:lnTo>
                  <a:lnTo>
                    <a:pt x="0" y="18150"/>
                  </a:lnTo>
                  <a:lnTo>
                    <a:pt x="0" y="0"/>
                  </a:lnTo>
                  <a:lnTo>
                    <a:pt x="72454" y="0"/>
                  </a:lnTo>
                  <a:lnTo>
                    <a:pt x="72454" y="18150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541D4356-C3C2-05A1-50A6-67D4310127D0}"/>
                </a:ext>
              </a:extLst>
            </p:cNvPr>
            <p:cNvSpPr/>
            <p:nvPr/>
          </p:nvSpPr>
          <p:spPr>
            <a:xfrm>
              <a:off x="2042922" y="6141036"/>
              <a:ext cx="62041" cy="93412"/>
            </a:xfrm>
            <a:custGeom>
              <a:avLst/>
              <a:gdLst>
                <a:gd name="connsiteX0" fmla="*/ 0 w 62041"/>
                <a:gd name="connsiteY0" fmla="*/ 93405 h 93412"/>
                <a:gd name="connsiteX1" fmla="*/ 0 w 62041"/>
                <a:gd name="connsiteY1" fmla="*/ 0 h 93412"/>
                <a:gd name="connsiteX2" fmla="*/ 62041 w 62041"/>
                <a:gd name="connsiteY2" fmla="*/ 0 h 93412"/>
                <a:gd name="connsiteX3" fmla="*/ 62041 w 62041"/>
                <a:gd name="connsiteY3" fmla="*/ 18150 h 93412"/>
                <a:gd name="connsiteX4" fmla="*/ 20812 w 62041"/>
                <a:gd name="connsiteY4" fmla="*/ 18150 h 93412"/>
                <a:gd name="connsiteX5" fmla="*/ 20812 w 62041"/>
                <a:gd name="connsiteY5" fmla="*/ 36161 h 93412"/>
                <a:gd name="connsiteX6" fmla="*/ 55372 w 62041"/>
                <a:gd name="connsiteY6" fmla="*/ 36161 h 93412"/>
                <a:gd name="connsiteX7" fmla="*/ 55372 w 62041"/>
                <a:gd name="connsiteY7" fmla="*/ 54311 h 93412"/>
                <a:gd name="connsiteX8" fmla="*/ 20812 w 62041"/>
                <a:gd name="connsiteY8" fmla="*/ 54311 h 93412"/>
                <a:gd name="connsiteX9" fmla="*/ 20812 w 62041"/>
                <a:gd name="connsiteY9" fmla="*/ 75262 h 93412"/>
                <a:gd name="connsiteX10" fmla="*/ 62041 w 62041"/>
                <a:gd name="connsiteY10" fmla="*/ 75262 h 93412"/>
                <a:gd name="connsiteX11" fmla="*/ 62041 w 62041"/>
                <a:gd name="connsiteY11" fmla="*/ 93412 h 93412"/>
                <a:gd name="connsiteX12" fmla="*/ 0 w 62041"/>
                <a:gd name="connsiteY12" fmla="*/ 93412 h 9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2041" h="93412">
                  <a:moveTo>
                    <a:pt x="0" y="93405"/>
                  </a:moveTo>
                  <a:lnTo>
                    <a:pt x="0" y="0"/>
                  </a:lnTo>
                  <a:lnTo>
                    <a:pt x="62041" y="0"/>
                  </a:lnTo>
                  <a:lnTo>
                    <a:pt x="62041" y="18150"/>
                  </a:lnTo>
                  <a:lnTo>
                    <a:pt x="20812" y="18150"/>
                  </a:lnTo>
                  <a:lnTo>
                    <a:pt x="20812" y="36161"/>
                  </a:lnTo>
                  <a:lnTo>
                    <a:pt x="55372" y="36161"/>
                  </a:lnTo>
                  <a:lnTo>
                    <a:pt x="55372" y="54311"/>
                  </a:lnTo>
                  <a:lnTo>
                    <a:pt x="20812" y="54311"/>
                  </a:lnTo>
                  <a:lnTo>
                    <a:pt x="20812" y="75262"/>
                  </a:lnTo>
                  <a:lnTo>
                    <a:pt x="62041" y="75262"/>
                  </a:lnTo>
                  <a:lnTo>
                    <a:pt x="62041" y="93412"/>
                  </a:lnTo>
                  <a:lnTo>
                    <a:pt x="0" y="93412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3044033-D4A8-B6C9-9A70-C2BC267224E9}"/>
                </a:ext>
              </a:extLst>
            </p:cNvPr>
            <p:cNvSpPr/>
            <p:nvPr/>
          </p:nvSpPr>
          <p:spPr>
            <a:xfrm>
              <a:off x="2113907" y="6141036"/>
              <a:ext cx="72454" cy="93405"/>
            </a:xfrm>
            <a:custGeom>
              <a:avLst/>
              <a:gdLst>
                <a:gd name="connsiteX0" fmla="*/ 72447 w 72454"/>
                <a:gd name="connsiteY0" fmla="*/ 18150 h 93405"/>
                <a:gd name="connsiteX1" fmla="*/ 46699 w 72454"/>
                <a:gd name="connsiteY1" fmla="*/ 18150 h 93405"/>
                <a:gd name="connsiteX2" fmla="*/ 46699 w 72454"/>
                <a:gd name="connsiteY2" fmla="*/ 93405 h 93405"/>
                <a:gd name="connsiteX3" fmla="*/ 25887 w 72454"/>
                <a:gd name="connsiteY3" fmla="*/ 93405 h 93405"/>
                <a:gd name="connsiteX4" fmla="*/ 25887 w 72454"/>
                <a:gd name="connsiteY4" fmla="*/ 18150 h 93405"/>
                <a:gd name="connsiteX5" fmla="*/ 0 w 72454"/>
                <a:gd name="connsiteY5" fmla="*/ 18150 h 93405"/>
                <a:gd name="connsiteX6" fmla="*/ 0 w 72454"/>
                <a:gd name="connsiteY6" fmla="*/ 0 h 93405"/>
                <a:gd name="connsiteX7" fmla="*/ 72454 w 72454"/>
                <a:gd name="connsiteY7" fmla="*/ 0 h 93405"/>
                <a:gd name="connsiteX8" fmla="*/ 72454 w 72454"/>
                <a:gd name="connsiteY8" fmla="*/ 18150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54" h="93405">
                  <a:moveTo>
                    <a:pt x="72447" y="18150"/>
                  </a:moveTo>
                  <a:lnTo>
                    <a:pt x="46699" y="18150"/>
                  </a:lnTo>
                  <a:lnTo>
                    <a:pt x="46699" y="93405"/>
                  </a:lnTo>
                  <a:lnTo>
                    <a:pt x="25887" y="93405"/>
                  </a:lnTo>
                  <a:lnTo>
                    <a:pt x="25887" y="18150"/>
                  </a:lnTo>
                  <a:lnTo>
                    <a:pt x="0" y="18150"/>
                  </a:lnTo>
                  <a:lnTo>
                    <a:pt x="0" y="0"/>
                  </a:lnTo>
                  <a:lnTo>
                    <a:pt x="72454" y="0"/>
                  </a:lnTo>
                  <a:lnTo>
                    <a:pt x="72454" y="18150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0F003293-023E-EA22-0048-AC2384A07D15}"/>
                </a:ext>
              </a:extLst>
            </p:cNvPr>
            <p:cNvSpPr/>
            <p:nvPr/>
          </p:nvSpPr>
          <p:spPr>
            <a:xfrm>
              <a:off x="2180884" y="6141036"/>
              <a:ext cx="86853" cy="93405"/>
            </a:xfrm>
            <a:custGeom>
              <a:avLst/>
              <a:gdLst>
                <a:gd name="connsiteX0" fmla="*/ 64176 w 86853"/>
                <a:gd name="connsiteY0" fmla="*/ 93405 h 93405"/>
                <a:gd name="connsiteX1" fmla="*/ 59109 w 86853"/>
                <a:gd name="connsiteY1" fmla="*/ 76995 h 93405"/>
                <a:gd name="connsiteX2" fmla="*/ 27086 w 86853"/>
                <a:gd name="connsiteY2" fmla="*/ 76995 h 93405"/>
                <a:gd name="connsiteX3" fmla="*/ 22019 w 86853"/>
                <a:gd name="connsiteY3" fmla="*/ 93405 h 93405"/>
                <a:gd name="connsiteX4" fmla="*/ 0 w 86853"/>
                <a:gd name="connsiteY4" fmla="*/ 93405 h 93405"/>
                <a:gd name="connsiteX5" fmla="*/ 32286 w 86853"/>
                <a:gd name="connsiteY5" fmla="*/ 0 h 93405"/>
                <a:gd name="connsiteX6" fmla="*/ 54568 w 86853"/>
                <a:gd name="connsiteY6" fmla="*/ 0 h 93405"/>
                <a:gd name="connsiteX7" fmla="*/ 86853 w 86853"/>
                <a:gd name="connsiteY7" fmla="*/ 93405 h 93405"/>
                <a:gd name="connsiteX8" fmla="*/ 64169 w 86853"/>
                <a:gd name="connsiteY8" fmla="*/ 93405 h 93405"/>
                <a:gd name="connsiteX9" fmla="*/ 53368 w 86853"/>
                <a:gd name="connsiteY9" fmla="*/ 58845 h 93405"/>
                <a:gd name="connsiteX10" fmla="*/ 42962 w 86853"/>
                <a:gd name="connsiteY10" fmla="*/ 25353 h 93405"/>
                <a:gd name="connsiteX11" fmla="*/ 32556 w 86853"/>
                <a:gd name="connsiteY11" fmla="*/ 58845 h 93405"/>
                <a:gd name="connsiteX12" fmla="*/ 53368 w 86853"/>
                <a:gd name="connsiteY12" fmla="*/ 58845 h 9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853" h="93405">
                  <a:moveTo>
                    <a:pt x="64176" y="93405"/>
                  </a:moveTo>
                  <a:lnTo>
                    <a:pt x="59109" y="76995"/>
                  </a:lnTo>
                  <a:lnTo>
                    <a:pt x="27086" y="76995"/>
                  </a:lnTo>
                  <a:lnTo>
                    <a:pt x="22019" y="93405"/>
                  </a:lnTo>
                  <a:lnTo>
                    <a:pt x="0" y="93405"/>
                  </a:lnTo>
                  <a:lnTo>
                    <a:pt x="32286" y="0"/>
                  </a:lnTo>
                  <a:lnTo>
                    <a:pt x="54568" y="0"/>
                  </a:lnTo>
                  <a:lnTo>
                    <a:pt x="86853" y="93405"/>
                  </a:lnTo>
                  <a:lnTo>
                    <a:pt x="64169" y="93405"/>
                  </a:lnTo>
                  <a:close/>
                  <a:moveTo>
                    <a:pt x="53368" y="58845"/>
                  </a:moveTo>
                  <a:lnTo>
                    <a:pt x="42962" y="25353"/>
                  </a:lnTo>
                  <a:lnTo>
                    <a:pt x="32556" y="58845"/>
                  </a:lnTo>
                  <a:lnTo>
                    <a:pt x="53368" y="58845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5AF3D66-4EE8-64CE-CFA3-E561BBCCF22D}"/>
                </a:ext>
              </a:extLst>
            </p:cNvPr>
            <p:cNvSpPr/>
            <p:nvPr/>
          </p:nvSpPr>
          <p:spPr>
            <a:xfrm>
              <a:off x="2272293" y="6139713"/>
              <a:ext cx="68176" cy="96066"/>
            </a:xfrm>
            <a:custGeom>
              <a:avLst/>
              <a:gdLst>
                <a:gd name="connsiteX0" fmla="*/ 33617 w 68176"/>
                <a:gd name="connsiteY0" fmla="*/ 18143 h 96066"/>
                <a:gd name="connsiteX1" fmla="*/ 27810 w 68176"/>
                <a:gd name="connsiteY1" fmla="*/ 19079 h 96066"/>
                <a:gd name="connsiteX2" fmla="*/ 24607 w 68176"/>
                <a:gd name="connsiteY2" fmla="*/ 21748 h 96066"/>
                <a:gd name="connsiteX3" fmla="*/ 23605 w 68176"/>
                <a:gd name="connsiteY3" fmla="*/ 25887 h 96066"/>
                <a:gd name="connsiteX4" fmla="*/ 24607 w 68176"/>
                <a:gd name="connsiteY4" fmla="*/ 30223 h 96066"/>
                <a:gd name="connsiteX5" fmla="*/ 28008 w 68176"/>
                <a:gd name="connsiteY5" fmla="*/ 33156 h 96066"/>
                <a:gd name="connsiteX6" fmla="*/ 34282 w 68176"/>
                <a:gd name="connsiteY6" fmla="*/ 36022 h 96066"/>
                <a:gd name="connsiteX7" fmla="*/ 43891 w 68176"/>
                <a:gd name="connsiteY7" fmla="*/ 39759 h 96066"/>
                <a:gd name="connsiteX8" fmla="*/ 58634 w 68176"/>
                <a:gd name="connsiteY8" fmla="*/ 47233 h 96066"/>
                <a:gd name="connsiteX9" fmla="*/ 66041 w 68176"/>
                <a:gd name="connsiteY9" fmla="*/ 56103 h 96066"/>
                <a:gd name="connsiteX10" fmla="*/ 68176 w 68176"/>
                <a:gd name="connsiteY10" fmla="*/ 68315 h 96066"/>
                <a:gd name="connsiteX11" fmla="*/ 60242 w 68176"/>
                <a:gd name="connsiteY11" fmla="*/ 88864 h 96066"/>
                <a:gd name="connsiteX12" fmla="*/ 35489 w 68176"/>
                <a:gd name="connsiteY12" fmla="*/ 96067 h 96066"/>
                <a:gd name="connsiteX13" fmla="*/ 11137 w 68176"/>
                <a:gd name="connsiteY13" fmla="*/ 89332 h 96066"/>
                <a:gd name="connsiteX14" fmla="*/ 0 w 68176"/>
                <a:gd name="connsiteY14" fmla="*/ 66984 h 96066"/>
                <a:gd name="connsiteX15" fmla="*/ 20549 w 68176"/>
                <a:gd name="connsiteY15" fmla="*/ 66984 h 96066"/>
                <a:gd name="connsiteX16" fmla="*/ 25090 w 68176"/>
                <a:gd name="connsiteY16" fmla="*/ 75526 h 96066"/>
                <a:gd name="connsiteX17" fmla="*/ 35364 w 68176"/>
                <a:gd name="connsiteY17" fmla="*/ 77924 h 96066"/>
                <a:gd name="connsiteX18" fmla="*/ 44235 w 68176"/>
                <a:gd name="connsiteY18" fmla="*/ 75855 h 96066"/>
                <a:gd name="connsiteX19" fmla="*/ 46838 w 68176"/>
                <a:gd name="connsiteY19" fmla="*/ 69383 h 96066"/>
                <a:gd name="connsiteX20" fmla="*/ 45705 w 68176"/>
                <a:gd name="connsiteY20" fmla="*/ 64242 h 96066"/>
                <a:gd name="connsiteX21" fmla="*/ 41902 w 68176"/>
                <a:gd name="connsiteY21" fmla="*/ 60776 h 96066"/>
                <a:gd name="connsiteX22" fmla="*/ 34428 w 68176"/>
                <a:gd name="connsiteY22" fmla="*/ 57507 h 96066"/>
                <a:gd name="connsiteX23" fmla="*/ 25755 w 68176"/>
                <a:gd name="connsiteY23" fmla="*/ 54304 h 96066"/>
                <a:gd name="connsiteX24" fmla="*/ 12147 w 68176"/>
                <a:gd name="connsiteY24" fmla="*/ 47496 h 96066"/>
                <a:gd name="connsiteX25" fmla="*/ 4607 w 68176"/>
                <a:gd name="connsiteY25" fmla="*/ 38889 h 96066"/>
                <a:gd name="connsiteX26" fmla="*/ 2274 w 68176"/>
                <a:gd name="connsiteY26" fmla="*/ 26545 h 96066"/>
                <a:gd name="connsiteX27" fmla="*/ 5675 w 68176"/>
                <a:gd name="connsiteY27" fmla="*/ 12805 h 96066"/>
                <a:gd name="connsiteX28" fmla="*/ 16081 w 68176"/>
                <a:gd name="connsiteY28" fmla="*/ 3400 h 96066"/>
                <a:gd name="connsiteX29" fmla="*/ 33624 w 68176"/>
                <a:gd name="connsiteY29" fmla="*/ 0 h 96066"/>
                <a:gd name="connsiteX30" fmla="*/ 57573 w 68176"/>
                <a:gd name="connsiteY30" fmla="*/ 7876 h 96066"/>
                <a:gd name="connsiteX31" fmla="*/ 66180 w 68176"/>
                <a:gd name="connsiteY31" fmla="*/ 29090 h 96066"/>
                <a:gd name="connsiteX32" fmla="*/ 45631 w 68176"/>
                <a:gd name="connsiteY32" fmla="*/ 29090 h 96066"/>
                <a:gd name="connsiteX33" fmla="*/ 42494 w 68176"/>
                <a:gd name="connsiteY33" fmla="*/ 20885 h 96066"/>
                <a:gd name="connsiteX34" fmla="*/ 33624 w 68176"/>
                <a:gd name="connsiteY34" fmla="*/ 18150 h 96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8176" h="96066">
                  <a:moveTo>
                    <a:pt x="33617" y="18143"/>
                  </a:moveTo>
                  <a:cubicBezTo>
                    <a:pt x="31211" y="18143"/>
                    <a:pt x="29280" y="18457"/>
                    <a:pt x="27810" y="19079"/>
                  </a:cubicBezTo>
                  <a:cubicBezTo>
                    <a:pt x="26340" y="19700"/>
                    <a:pt x="25273" y="20593"/>
                    <a:pt x="24607" y="21748"/>
                  </a:cubicBezTo>
                  <a:cubicBezTo>
                    <a:pt x="23942" y="22903"/>
                    <a:pt x="23605" y="24285"/>
                    <a:pt x="23605" y="25887"/>
                  </a:cubicBezTo>
                  <a:cubicBezTo>
                    <a:pt x="23605" y="27664"/>
                    <a:pt x="23935" y="29112"/>
                    <a:pt x="24607" y="30223"/>
                  </a:cubicBezTo>
                  <a:cubicBezTo>
                    <a:pt x="25280" y="31335"/>
                    <a:pt x="26406" y="32315"/>
                    <a:pt x="28008" y="33156"/>
                  </a:cubicBezTo>
                  <a:cubicBezTo>
                    <a:pt x="29609" y="34004"/>
                    <a:pt x="31701" y="34955"/>
                    <a:pt x="34282" y="36022"/>
                  </a:cubicBezTo>
                  <a:lnTo>
                    <a:pt x="43891" y="39759"/>
                  </a:lnTo>
                  <a:cubicBezTo>
                    <a:pt x="50209" y="42165"/>
                    <a:pt x="55123" y="44651"/>
                    <a:pt x="58634" y="47233"/>
                  </a:cubicBezTo>
                  <a:cubicBezTo>
                    <a:pt x="62143" y="49814"/>
                    <a:pt x="64615" y="52768"/>
                    <a:pt x="66041" y="56103"/>
                  </a:cubicBezTo>
                  <a:cubicBezTo>
                    <a:pt x="67460" y="59438"/>
                    <a:pt x="68176" y="63511"/>
                    <a:pt x="68176" y="68315"/>
                  </a:cubicBezTo>
                  <a:cubicBezTo>
                    <a:pt x="68176" y="77215"/>
                    <a:pt x="65529" y="84060"/>
                    <a:pt x="60242" y="88864"/>
                  </a:cubicBezTo>
                  <a:cubicBezTo>
                    <a:pt x="54948" y="93668"/>
                    <a:pt x="46699" y="96067"/>
                    <a:pt x="35489" y="96067"/>
                  </a:cubicBezTo>
                  <a:cubicBezTo>
                    <a:pt x="25441" y="96067"/>
                    <a:pt x="17317" y="93822"/>
                    <a:pt x="11137" y="89332"/>
                  </a:cubicBezTo>
                  <a:cubicBezTo>
                    <a:pt x="4958" y="84842"/>
                    <a:pt x="1243" y="77390"/>
                    <a:pt x="0" y="66984"/>
                  </a:cubicBezTo>
                  <a:lnTo>
                    <a:pt x="20549" y="66984"/>
                  </a:lnTo>
                  <a:cubicBezTo>
                    <a:pt x="21529" y="71079"/>
                    <a:pt x="23035" y="73924"/>
                    <a:pt x="25090" y="75526"/>
                  </a:cubicBezTo>
                  <a:cubicBezTo>
                    <a:pt x="27130" y="77127"/>
                    <a:pt x="30560" y="77924"/>
                    <a:pt x="35364" y="77924"/>
                  </a:cubicBezTo>
                  <a:cubicBezTo>
                    <a:pt x="39547" y="77924"/>
                    <a:pt x="42502" y="77237"/>
                    <a:pt x="44235" y="75855"/>
                  </a:cubicBezTo>
                  <a:cubicBezTo>
                    <a:pt x="45968" y="74480"/>
                    <a:pt x="46838" y="72323"/>
                    <a:pt x="46838" y="69383"/>
                  </a:cubicBezTo>
                  <a:cubicBezTo>
                    <a:pt x="46838" y="67248"/>
                    <a:pt x="46458" y="65536"/>
                    <a:pt x="45705" y="64242"/>
                  </a:cubicBezTo>
                  <a:cubicBezTo>
                    <a:pt x="44951" y="62955"/>
                    <a:pt x="43679" y="61800"/>
                    <a:pt x="41902" y="60776"/>
                  </a:cubicBezTo>
                  <a:cubicBezTo>
                    <a:pt x="40118" y="59752"/>
                    <a:pt x="37631" y="58662"/>
                    <a:pt x="34428" y="57507"/>
                  </a:cubicBezTo>
                  <a:lnTo>
                    <a:pt x="25755" y="54304"/>
                  </a:lnTo>
                  <a:cubicBezTo>
                    <a:pt x="20154" y="52169"/>
                    <a:pt x="15613" y="49902"/>
                    <a:pt x="12147" y="47496"/>
                  </a:cubicBezTo>
                  <a:cubicBezTo>
                    <a:pt x="8680" y="45090"/>
                    <a:pt x="6165" y="42224"/>
                    <a:pt x="4607" y="38889"/>
                  </a:cubicBezTo>
                  <a:cubicBezTo>
                    <a:pt x="3050" y="35554"/>
                    <a:pt x="2274" y="31437"/>
                    <a:pt x="2274" y="26545"/>
                  </a:cubicBezTo>
                  <a:cubicBezTo>
                    <a:pt x="2274" y="21390"/>
                    <a:pt x="3408" y="16805"/>
                    <a:pt x="5675" y="12805"/>
                  </a:cubicBezTo>
                  <a:cubicBezTo>
                    <a:pt x="7942" y="8804"/>
                    <a:pt x="11415" y="5667"/>
                    <a:pt x="16081" y="3400"/>
                  </a:cubicBezTo>
                  <a:cubicBezTo>
                    <a:pt x="20746" y="1133"/>
                    <a:pt x="26596" y="0"/>
                    <a:pt x="33624" y="0"/>
                  </a:cubicBezTo>
                  <a:cubicBezTo>
                    <a:pt x="44205" y="0"/>
                    <a:pt x="52191" y="2625"/>
                    <a:pt x="57573" y="7876"/>
                  </a:cubicBezTo>
                  <a:cubicBezTo>
                    <a:pt x="62955" y="13126"/>
                    <a:pt x="65822" y="20198"/>
                    <a:pt x="66180" y="29090"/>
                  </a:cubicBezTo>
                  <a:lnTo>
                    <a:pt x="45631" y="29090"/>
                  </a:lnTo>
                  <a:cubicBezTo>
                    <a:pt x="45273" y="25441"/>
                    <a:pt x="44235" y="22706"/>
                    <a:pt x="42494" y="20885"/>
                  </a:cubicBezTo>
                  <a:cubicBezTo>
                    <a:pt x="40761" y="19064"/>
                    <a:pt x="37800" y="18150"/>
                    <a:pt x="33624" y="18150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lt-LT"/>
            </a:p>
          </p:txBody>
        </p:sp>
      </p:grpSp>
      <p:pic>
        <p:nvPicPr>
          <p:cNvPr id="66" name="Graphic 65">
            <a:extLst>
              <a:ext uri="{FF2B5EF4-FFF2-40B4-BE49-F238E27FC236}">
                <a16:creationId xmlns:a16="http://schemas.microsoft.com/office/drawing/2014/main" id="{E0FE17AF-2D9C-BE72-3E06-D30BB5093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80400" y="0"/>
            <a:ext cx="3911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435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E55C6-34AB-1A7C-2F03-31C35D362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DD01F-D592-D82B-79EA-5748012C83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8372" y="1825625"/>
            <a:ext cx="5371428" cy="39144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E55414-D8AF-3225-16E0-404714310C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82372" y="1825625"/>
            <a:ext cx="5371428" cy="39144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B1DF92E2-CE9D-9460-4E5F-9979D66130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8372" y="5994037"/>
            <a:ext cx="1854506" cy="24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055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2D2C3-782C-691D-26C7-092B4390B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228" y="365125"/>
            <a:ext cx="10709159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lt-L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800C4-5EEB-6A24-5DAB-78E1A70ED7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622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002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CB75B0-5FBD-9EDF-AE49-303790FB04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6229" y="2505075"/>
            <a:ext cx="5157787" cy="320825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lt-LT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456EC6-965F-CB01-D9DE-957225E9E7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002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F21546-DFD0-9692-1247-609507E41E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2082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1CB99DB0-A809-A4C3-8A93-55371E2376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8372" y="5994037"/>
            <a:ext cx="1854506" cy="24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392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23837-A225-85F1-FB34-CDF606938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lt-LT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C66B0D71-1666-941A-01B2-48FDE4010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8372" y="5994037"/>
            <a:ext cx="1854506" cy="24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575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A086FD91-ACE6-56C4-20E4-E69E5FE267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8372" y="5994037"/>
            <a:ext cx="1854506" cy="24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065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BE8B4-23A2-68D4-7564-3705DA8AA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903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lt-L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F754B7-2CA2-D474-58E2-D941F5CA03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21608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1EAF71-855B-EFA9-4390-5025553F0D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52903" y="2057400"/>
            <a:ext cx="3932237" cy="3615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486A837C-70E3-366B-ABF3-BA5C09E1D6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8372" y="5994037"/>
            <a:ext cx="1854506" cy="24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948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55A05-B0B9-007E-B868-5B8B7704D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22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BBA05A-280C-3493-EAFE-135832EEDA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2961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A4D560-0A05-D7E8-5907-2E2B25B958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6229" y="2057400"/>
            <a:ext cx="3932237" cy="369597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EA3A5F52-7B50-C47D-D761-DEF1967355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8372" y="5994037"/>
            <a:ext cx="1854506" cy="24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659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D15595-4C6E-9A2D-5D56-EC4FF832B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372" y="365125"/>
            <a:ext cx="107054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lt-L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7A58F-55FA-ACA4-2EA3-F281FCDE39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8372" y="1825625"/>
            <a:ext cx="10705428" cy="3961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653351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all" baseline="0">
          <a:solidFill>
            <a:srgbClr val="DA001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7A001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7A001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7A001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7A001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7A001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4A5C1C9-E716-67F2-295E-766899A2E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35EEEF2-FFD1-30A1-9CC1-A58BBE5683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058259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B9479B-420B-505E-8BB3-2E95A2B81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CCDD736-9FE1-8E9B-B390-2A16C55D29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009192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SU">
      <a:dk1>
        <a:srgbClr val="FF0000"/>
      </a:dk1>
      <a:lt1>
        <a:srgbClr val="F4F0EC"/>
      </a:lt1>
      <a:dk2>
        <a:srgbClr val="FF0000"/>
      </a:dk2>
      <a:lt2>
        <a:srgbClr val="E7E6E6"/>
      </a:lt2>
      <a:accent1>
        <a:srgbClr val="DA001D"/>
      </a:accent1>
      <a:accent2>
        <a:srgbClr val="FF002E"/>
      </a:accent2>
      <a:accent3>
        <a:srgbClr val="7A0016"/>
      </a:accent3>
      <a:accent4>
        <a:srgbClr val="DA001D"/>
      </a:accent4>
      <a:accent5>
        <a:srgbClr val="FF002E"/>
      </a:accent5>
      <a:accent6>
        <a:srgbClr val="7A0016"/>
      </a:accent6>
      <a:hlink>
        <a:srgbClr val="000000"/>
      </a:hlink>
      <a:folHlink>
        <a:srgbClr val="7A0016"/>
      </a:folHlink>
    </a:clrScheme>
    <a:fontScheme name="LSU">
      <a:majorFont>
        <a:latin typeface="Arial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Aurimas Mickus</dc:creator>
  <cp:lastModifiedBy>Aurimas Mickus</cp:lastModifiedBy>
  <cp:revision>1</cp:revision>
  <dcterms:created xsi:type="dcterms:W3CDTF">2024-10-21T18:30:05Z</dcterms:created>
  <dcterms:modified xsi:type="dcterms:W3CDTF">2024-10-21T18:37:38Z</dcterms:modified>
</cp:coreProperties>
</file>