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710" r:id="rId1"/>
  </p:sldMasterIdLst>
  <p:notesMasterIdLst>
    <p:notesMasterId r:id="rId19"/>
  </p:notesMasterIdLst>
  <p:handoutMasterIdLst>
    <p:handoutMasterId r:id="rId20"/>
  </p:handoutMasterIdLst>
  <p:sldIdLst>
    <p:sldId id="325" r:id="rId2"/>
    <p:sldId id="322" r:id="rId3"/>
    <p:sldId id="323" r:id="rId4"/>
    <p:sldId id="324" r:id="rId5"/>
    <p:sldId id="328" r:id="rId6"/>
    <p:sldId id="329" r:id="rId7"/>
    <p:sldId id="330" r:id="rId8"/>
    <p:sldId id="332" r:id="rId9"/>
    <p:sldId id="335" r:id="rId10"/>
    <p:sldId id="331" r:id="rId11"/>
    <p:sldId id="334" r:id="rId12"/>
    <p:sldId id="333" r:id="rId13"/>
    <p:sldId id="336" r:id="rId14"/>
    <p:sldId id="341" r:id="rId15"/>
    <p:sldId id="340" r:id="rId16"/>
    <p:sldId id="327" r:id="rId17"/>
    <p:sldId id="326" r:id="rId18"/>
  </p:sldIdLst>
  <p:sldSz cx="12192000" cy="6858000"/>
  <p:notesSz cx="6858000" cy="9144000"/>
  <p:embeddedFontLst>
    <p:embeddedFont>
      <p:font typeface="Switzer" pitchFamily="2" charset="77"/>
      <p:regular r:id="rId21"/>
    </p:embeddedFont>
  </p:embeddedFontLst>
  <p:defaultTextStyle>
    <a:defPPr>
      <a:defRPr lang="lt-L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4F0EC"/>
    <a:srgbClr val="D6CDC6"/>
    <a:srgbClr val="7B0015"/>
    <a:srgbClr val="FF002E"/>
    <a:srgbClr val="DA011D"/>
    <a:srgbClr val="78003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947" autoAdjust="0"/>
    <p:restoredTop sz="95692"/>
  </p:normalViewPr>
  <p:slideViewPr>
    <p:cSldViewPr snapToGrid="0">
      <p:cViewPr varScale="1">
        <p:scale>
          <a:sx n="138" d="100"/>
          <a:sy n="138" d="100"/>
        </p:scale>
        <p:origin x="272" y="184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>
      <p:cViewPr varScale="1">
        <p:scale>
          <a:sx n="96" d="100"/>
          <a:sy n="96" d="100"/>
        </p:scale>
        <p:origin x="4000" y="17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font" Target="fonts/font1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LT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482-194C-8A9F-27285723759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482-194C-8A9F-272857237593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Series 3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482-194C-8A9F-27285723759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721152896"/>
        <c:axId val="720607920"/>
      </c:barChart>
      <c:catAx>
        <c:axId val="7211528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LT"/>
          </a:p>
        </c:txPr>
        <c:crossAx val="720607920"/>
        <c:crosses val="autoZero"/>
        <c:auto val="1"/>
        <c:lblAlgn val="ctr"/>
        <c:lblOffset val="100"/>
        <c:noMultiLvlLbl val="0"/>
      </c:catAx>
      <c:valAx>
        <c:axId val="7206079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LT"/>
          </a:p>
        </c:txPr>
        <c:crossAx val="7211528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LT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LT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LT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LT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038-6A44-8644-2FDBC22FF32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LT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038-6A44-8644-2FDBC22FF32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Series 3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LT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038-6A44-8644-2FDBC22FF324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005744256"/>
        <c:axId val="721217824"/>
      </c:barChart>
      <c:catAx>
        <c:axId val="10057442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LT"/>
          </a:p>
        </c:txPr>
        <c:crossAx val="721217824"/>
        <c:crosses val="autoZero"/>
        <c:auto val="1"/>
        <c:lblAlgn val="ctr"/>
        <c:lblOffset val="100"/>
        <c:noMultiLvlLbl val="0"/>
      </c:catAx>
      <c:valAx>
        <c:axId val="7212178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LT"/>
          </a:p>
        </c:txPr>
        <c:crossAx val="10057442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LT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LT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8F8FECEE-6867-958D-9E22-BFEA96267631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LT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17E0A40-4331-DECF-04B6-1C30FF7AA435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4E7F387-47C5-B647-B0FC-26940352EBAB}" type="datetimeFigureOut">
              <a:rPr lang="en-LT" smtClean="0"/>
              <a:t>29/08/2024</a:t>
            </a:fld>
            <a:endParaRPr lang="en-LT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5DECC9B-9750-0FCC-C6AB-67FBBD90F3B1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LT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D3DF4A9-2295-1390-1CCA-6969DF58C85B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BD9D781-ECE0-6E43-BBAB-238F5C915792}" type="slidenum">
              <a:rPr lang="en-LT" smtClean="0"/>
              <a:t>‹#›</a:t>
            </a:fld>
            <a:endParaRPr lang="en-LT"/>
          </a:p>
        </p:txBody>
      </p:sp>
    </p:spTree>
    <p:extLst>
      <p:ext uri="{BB962C8B-B14F-4D97-AF65-F5344CB8AC3E}">
        <p14:creationId xmlns:p14="http://schemas.microsoft.com/office/powerpoint/2010/main" val="123120843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LT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AEE203D-C94A-1C43-9DB3-E9868A3DC201}" type="datetimeFigureOut">
              <a:rPr lang="en-LT" smtClean="0"/>
              <a:t>29/08/2024</a:t>
            </a:fld>
            <a:endParaRPr lang="en-LT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LT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C292D75-4CEC-2A42-A917-2E588ADAF70E}" type="slidenum">
              <a:rPr lang="en-LT" smtClean="0"/>
              <a:t>‹#›</a:t>
            </a:fld>
            <a:endParaRPr lang="en-LT"/>
          </a:p>
        </p:txBody>
      </p:sp>
    </p:spTree>
    <p:extLst>
      <p:ext uri="{BB962C8B-B14F-4D97-AF65-F5344CB8AC3E}">
        <p14:creationId xmlns:p14="http://schemas.microsoft.com/office/powerpoint/2010/main" val="17802923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ulin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EEB52EF8-2D90-1DBA-CFE6-E98F20CC9E96}"/>
              </a:ext>
            </a:extLst>
          </p:cNvPr>
          <p:cNvSpPr/>
          <p:nvPr userDrawn="1"/>
        </p:nvSpPr>
        <p:spPr>
          <a:xfrm>
            <a:off x="0" y="0"/>
            <a:ext cx="12191999" cy="6857999"/>
          </a:xfrm>
          <a:prstGeom prst="rect">
            <a:avLst/>
          </a:prstGeom>
          <a:solidFill>
            <a:srgbClr val="7B0015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pic>
        <p:nvPicPr>
          <p:cNvPr id="11" name="Picture 10" descr="A black background with white text&#10;&#10;Description automatically generated">
            <a:extLst>
              <a:ext uri="{FF2B5EF4-FFF2-40B4-BE49-F238E27FC236}">
                <a16:creationId xmlns:a16="http://schemas.microsoft.com/office/drawing/2014/main" id="{B57ECF6E-B4EB-0AEC-7E59-A9065A7119F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998" y="211853"/>
            <a:ext cx="3000141" cy="936958"/>
          </a:xfrm>
          <a:prstGeom prst="rect">
            <a:avLst/>
          </a:prstGeom>
        </p:spPr>
      </p:pic>
      <p:sp>
        <p:nvSpPr>
          <p:cNvPr id="8" name="Title 7">
            <a:extLst>
              <a:ext uri="{FF2B5EF4-FFF2-40B4-BE49-F238E27FC236}">
                <a16:creationId xmlns:a16="http://schemas.microsoft.com/office/drawing/2014/main" id="{BAAC07F8-F62B-F9B3-D594-169EED90862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2506" y="1972234"/>
            <a:ext cx="7542282" cy="768530"/>
          </a:xfrm>
          <a:prstGeom prst="rect">
            <a:avLst/>
          </a:prstGeom>
        </p:spPr>
        <p:txBody>
          <a:bodyPr/>
          <a:lstStyle>
            <a:lvl1pPr>
              <a:defRPr sz="6000" b="0" spc="300">
                <a:solidFill>
                  <a:srgbClr val="F4F0EC"/>
                </a:solidFill>
              </a:defRPr>
            </a:lvl1pPr>
          </a:lstStyle>
          <a:p>
            <a:r>
              <a:rPr lang="en-LT" dirty="0"/>
              <a:t>CLICK TO EDIT MASTER</a:t>
            </a:r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7A4EC18A-EA53-3A47-631E-8277D32A61B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12506" y="3227918"/>
            <a:ext cx="7367470" cy="889319"/>
          </a:xfrm>
          <a:prstGeom prst="rect">
            <a:avLst/>
          </a:prstGeom>
        </p:spPr>
        <p:txBody>
          <a:bodyPr/>
          <a:lstStyle>
            <a:lvl1pPr>
              <a:defRPr sz="2200">
                <a:solidFill>
                  <a:srgbClr val="D6CDC6"/>
                </a:solidFill>
              </a:defRPr>
            </a:lvl1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17" name="Text Placeholder 15">
            <a:extLst>
              <a:ext uri="{FF2B5EF4-FFF2-40B4-BE49-F238E27FC236}">
                <a16:creationId xmlns:a16="http://schemas.microsoft.com/office/drawing/2014/main" id="{0719A29B-37FA-AB27-9AD7-65A85F72FD1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12505" y="5934264"/>
            <a:ext cx="7367470" cy="889319"/>
          </a:xfrm>
          <a:prstGeom prst="rect">
            <a:avLst/>
          </a:prstGeom>
        </p:spPr>
        <p:txBody>
          <a:bodyPr/>
          <a:lstStyle>
            <a:lvl1pPr>
              <a:defRPr sz="2200">
                <a:solidFill>
                  <a:srgbClr val="D6CDC6"/>
                </a:solidFill>
              </a:defRPr>
            </a:lvl1pPr>
          </a:lstStyle>
          <a:p>
            <a:pPr lvl="0"/>
            <a:r>
              <a:rPr lang="en-GB" dirty="0"/>
              <a:t>Click to edit Master text styles</a:t>
            </a:r>
          </a:p>
        </p:txBody>
      </p:sp>
      <p:pic>
        <p:nvPicPr>
          <p:cNvPr id="22" name="Picture 21" descr="A red and black pattern&#10;&#10;Description automatically generated">
            <a:extLst>
              <a:ext uri="{FF2B5EF4-FFF2-40B4-BE49-F238E27FC236}">
                <a16:creationId xmlns:a16="http://schemas.microsoft.com/office/drawing/2014/main" id="{3A402A59-AA77-32AC-464D-554BD7F3173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5800" y="0"/>
            <a:ext cx="38862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34997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kirtukas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EEB52EF8-2D90-1DBA-CFE6-E98F20CC9E96}"/>
              </a:ext>
            </a:extLst>
          </p:cNvPr>
          <p:cNvSpPr/>
          <p:nvPr userDrawn="1"/>
        </p:nvSpPr>
        <p:spPr>
          <a:xfrm>
            <a:off x="0" y="0"/>
            <a:ext cx="12191999" cy="6857999"/>
          </a:xfrm>
          <a:prstGeom prst="rect">
            <a:avLst/>
          </a:prstGeom>
          <a:solidFill>
            <a:srgbClr val="FF002E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pic>
        <p:nvPicPr>
          <p:cNvPr id="3" name="Picture 2" descr="A black background with white text&#10;&#10;Description automatically generated">
            <a:extLst>
              <a:ext uri="{FF2B5EF4-FFF2-40B4-BE49-F238E27FC236}">
                <a16:creationId xmlns:a16="http://schemas.microsoft.com/office/drawing/2014/main" id="{C59348CA-7389-EFAB-148C-294FD1BB5BA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683" y="5753745"/>
            <a:ext cx="2318566" cy="724099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85FFFC38-30B4-298C-7777-EF8BBA53D0C2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315471" y="-1"/>
            <a:ext cx="3876529" cy="6858000"/>
          </a:xfrm>
          <a:prstGeom prst="rect">
            <a:avLst/>
          </a:prstGeom>
        </p:spPr>
      </p:pic>
      <p:sp>
        <p:nvSpPr>
          <p:cNvPr id="11" name="Title 7">
            <a:extLst>
              <a:ext uri="{FF2B5EF4-FFF2-40B4-BE49-F238E27FC236}">
                <a16:creationId xmlns:a16="http://schemas.microsoft.com/office/drawing/2014/main" id="{772DCBC3-6C6C-616C-4947-0F3E6076D8C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2506" y="1972233"/>
            <a:ext cx="6641330" cy="1981201"/>
          </a:xfrm>
          <a:prstGeom prst="rect">
            <a:avLst/>
          </a:prstGeom>
        </p:spPr>
        <p:txBody>
          <a:bodyPr/>
          <a:lstStyle>
            <a:lvl1pPr>
              <a:defRPr sz="4800" b="0" spc="300">
                <a:solidFill>
                  <a:srgbClr val="F4F0EC"/>
                </a:solidFill>
              </a:defRPr>
            </a:lvl1pPr>
          </a:lstStyle>
          <a:p>
            <a:r>
              <a:rPr lang="en-LT" dirty="0"/>
              <a:t>CLICK TO EDIT MASTER</a:t>
            </a:r>
          </a:p>
        </p:txBody>
      </p:sp>
      <p:pic>
        <p:nvPicPr>
          <p:cNvPr id="4" name="Picture 3" descr="A red and black pattern&#10;&#10;Description automatically generated">
            <a:extLst>
              <a:ext uri="{FF2B5EF4-FFF2-40B4-BE49-F238E27FC236}">
                <a16:creationId xmlns:a16="http://schemas.microsoft.com/office/drawing/2014/main" id="{4B194051-398E-C8D0-BCED-AF75D20E2957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5800" y="0"/>
            <a:ext cx="38862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96126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kirtukas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EEB52EF8-2D90-1DBA-CFE6-E98F20CC9E96}"/>
              </a:ext>
            </a:extLst>
          </p:cNvPr>
          <p:cNvSpPr/>
          <p:nvPr userDrawn="1"/>
        </p:nvSpPr>
        <p:spPr>
          <a:xfrm>
            <a:off x="0" y="0"/>
            <a:ext cx="12191999" cy="6857999"/>
          </a:xfrm>
          <a:prstGeom prst="rect">
            <a:avLst/>
          </a:prstGeom>
          <a:solidFill>
            <a:srgbClr val="DA011D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sp>
        <p:nvSpPr>
          <p:cNvPr id="3" name="Title 7">
            <a:extLst>
              <a:ext uri="{FF2B5EF4-FFF2-40B4-BE49-F238E27FC236}">
                <a16:creationId xmlns:a16="http://schemas.microsoft.com/office/drawing/2014/main" id="{9ABB8B57-263C-A5D5-D1DA-2C95CC2C8AB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2506" y="1972233"/>
            <a:ext cx="6641330" cy="1981201"/>
          </a:xfrm>
          <a:prstGeom prst="rect">
            <a:avLst/>
          </a:prstGeom>
        </p:spPr>
        <p:txBody>
          <a:bodyPr/>
          <a:lstStyle>
            <a:lvl1pPr>
              <a:defRPr sz="4800" b="0" spc="300">
                <a:solidFill>
                  <a:srgbClr val="F4F0EC"/>
                </a:solidFill>
              </a:defRPr>
            </a:lvl1pPr>
          </a:lstStyle>
          <a:p>
            <a:r>
              <a:rPr lang="en-LT" dirty="0"/>
              <a:t>CLICK TO EDIT MASTER</a:t>
            </a:r>
          </a:p>
        </p:txBody>
      </p:sp>
      <p:pic>
        <p:nvPicPr>
          <p:cNvPr id="4" name="Picture 3" descr="A black background with white text&#10;&#10;Description automatically generated">
            <a:extLst>
              <a:ext uri="{FF2B5EF4-FFF2-40B4-BE49-F238E27FC236}">
                <a16:creationId xmlns:a16="http://schemas.microsoft.com/office/drawing/2014/main" id="{6F252D1C-E3B9-A98F-9E59-E2D70C649E2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683" y="5753745"/>
            <a:ext cx="2318566" cy="724099"/>
          </a:xfrm>
          <a:prstGeom prst="rect">
            <a:avLst/>
          </a:prstGeom>
        </p:spPr>
      </p:pic>
      <p:pic>
        <p:nvPicPr>
          <p:cNvPr id="7" name="Picture 6" descr="A red and black pattern&#10;&#10;Description automatically generated">
            <a:extLst>
              <a:ext uri="{FF2B5EF4-FFF2-40B4-BE49-F238E27FC236}">
                <a16:creationId xmlns:a16="http://schemas.microsoft.com/office/drawing/2014/main" id="{22A7CD46-2956-F42D-CA86-A8EB001D1A3C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5799" y="-1"/>
            <a:ext cx="38862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96555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kirtukas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EEB52EF8-2D90-1DBA-CFE6-E98F20CC9E96}"/>
              </a:ext>
            </a:extLst>
          </p:cNvPr>
          <p:cNvSpPr/>
          <p:nvPr userDrawn="1"/>
        </p:nvSpPr>
        <p:spPr>
          <a:xfrm>
            <a:off x="0" y="0"/>
            <a:ext cx="12191999" cy="6857999"/>
          </a:xfrm>
          <a:prstGeom prst="rect">
            <a:avLst/>
          </a:prstGeom>
          <a:solidFill>
            <a:srgbClr val="DA011D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sp>
        <p:nvSpPr>
          <p:cNvPr id="3" name="Title 7">
            <a:extLst>
              <a:ext uri="{FF2B5EF4-FFF2-40B4-BE49-F238E27FC236}">
                <a16:creationId xmlns:a16="http://schemas.microsoft.com/office/drawing/2014/main" id="{9ABB8B57-263C-A5D5-D1DA-2C95CC2C8AB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2506" y="1972233"/>
            <a:ext cx="6641330" cy="1981201"/>
          </a:xfrm>
          <a:prstGeom prst="rect">
            <a:avLst/>
          </a:prstGeom>
        </p:spPr>
        <p:txBody>
          <a:bodyPr/>
          <a:lstStyle>
            <a:lvl1pPr>
              <a:defRPr sz="4800" b="0" spc="300">
                <a:solidFill>
                  <a:srgbClr val="F4F0EC"/>
                </a:solidFill>
              </a:defRPr>
            </a:lvl1pPr>
          </a:lstStyle>
          <a:p>
            <a:r>
              <a:rPr lang="en-LT" dirty="0"/>
              <a:t>CLICK TO EDIT MASTER</a:t>
            </a:r>
          </a:p>
        </p:txBody>
      </p:sp>
      <p:pic>
        <p:nvPicPr>
          <p:cNvPr id="4" name="Picture 3" descr="A black background with white text&#10;&#10;Description automatically generated">
            <a:extLst>
              <a:ext uri="{FF2B5EF4-FFF2-40B4-BE49-F238E27FC236}">
                <a16:creationId xmlns:a16="http://schemas.microsoft.com/office/drawing/2014/main" id="{6F252D1C-E3B9-A98F-9E59-E2D70C649E2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683" y="5753745"/>
            <a:ext cx="2318566" cy="724099"/>
          </a:xfrm>
          <a:prstGeom prst="rect">
            <a:avLst/>
          </a:prstGeom>
        </p:spPr>
      </p:pic>
      <p:pic>
        <p:nvPicPr>
          <p:cNvPr id="2" name="Picture 1" descr="A black and red pattern&#10;&#10;Description automatically generated">
            <a:extLst>
              <a:ext uri="{FF2B5EF4-FFF2-40B4-BE49-F238E27FC236}">
                <a16:creationId xmlns:a16="http://schemas.microsoft.com/office/drawing/2014/main" id="{D3A5463B-04F2-B547-C99A-4CEC19187EB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20790" y="0"/>
            <a:ext cx="38862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45391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kirtukas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BAAC07F8-F62B-F9B3-D594-169EED90862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2506" y="1972233"/>
            <a:ext cx="6641330" cy="1981201"/>
          </a:xfrm>
          <a:prstGeom prst="rect">
            <a:avLst/>
          </a:prstGeom>
        </p:spPr>
        <p:txBody>
          <a:bodyPr/>
          <a:lstStyle>
            <a:lvl1pPr>
              <a:defRPr sz="4800" b="0" spc="300">
                <a:solidFill>
                  <a:srgbClr val="FF002E"/>
                </a:solidFill>
              </a:defRPr>
            </a:lvl1pPr>
          </a:lstStyle>
          <a:p>
            <a:r>
              <a:rPr lang="en-LT" dirty="0"/>
              <a:t>CLICK TO EDIT MASTER</a:t>
            </a:r>
          </a:p>
        </p:txBody>
      </p:sp>
      <p:pic>
        <p:nvPicPr>
          <p:cNvPr id="11" name="Picture 10" descr="A black and red pattern&#10;&#10;Description automatically generated">
            <a:extLst>
              <a:ext uri="{FF2B5EF4-FFF2-40B4-BE49-F238E27FC236}">
                <a16:creationId xmlns:a16="http://schemas.microsoft.com/office/drawing/2014/main" id="{7EF0B85E-1D38-B81C-54DB-57768C4565E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20790" y="0"/>
            <a:ext cx="3886200" cy="6858000"/>
          </a:xfrm>
          <a:prstGeom prst="rect">
            <a:avLst/>
          </a:prstGeom>
        </p:spPr>
      </p:pic>
      <p:pic>
        <p:nvPicPr>
          <p:cNvPr id="2" name="Picture 1" descr="A black background with a black square&#10;&#10;Description automatically generated with medium confidence">
            <a:extLst>
              <a:ext uri="{FF2B5EF4-FFF2-40B4-BE49-F238E27FC236}">
                <a16:creationId xmlns:a16="http://schemas.microsoft.com/office/drawing/2014/main" id="{9E35AAAC-AD0E-A62C-348C-46EFD9670B80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684" y="5753745"/>
            <a:ext cx="2318566" cy="7240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51572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as + nuotrau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24C4640E-6A9E-B6E8-E840-35333B75AA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2505" y="1910240"/>
            <a:ext cx="5995871" cy="34962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>
              <a:lnSpc>
                <a:spcPct val="100000"/>
              </a:lnSpc>
              <a:spcBef>
                <a:spcPts val="1000"/>
              </a:spcBef>
              <a:spcAft>
                <a:spcPts val="600"/>
              </a:spcAft>
              <a:defRPr sz="2000">
                <a:solidFill>
                  <a:srgbClr val="7B0015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0"/>
            <a:endParaRPr lang="en-US" dirty="0"/>
          </a:p>
          <a:p>
            <a:pPr lvl="0"/>
            <a:endParaRPr lang="en-US" dirty="0"/>
          </a:p>
          <a:p>
            <a:pPr lvl="0"/>
            <a:endParaRPr lang="en-US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B502CC5B-9843-B7AE-2177-DC488A0A21A4}"/>
              </a:ext>
            </a:extLst>
          </p:cNvPr>
          <p:cNvSpPr/>
          <p:nvPr userDrawn="1"/>
        </p:nvSpPr>
        <p:spPr>
          <a:xfrm>
            <a:off x="0" y="1"/>
            <a:ext cx="3022169" cy="1451524"/>
          </a:xfrm>
          <a:prstGeom prst="rect">
            <a:avLst/>
          </a:prstGeom>
          <a:solidFill>
            <a:srgbClr val="F4F0EC"/>
          </a:solidFill>
          <a:ln>
            <a:solidFill>
              <a:srgbClr val="F4F0E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BAAC07F8-F62B-F9B3-D594-169EED90862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2505" y="449855"/>
            <a:ext cx="5995871" cy="768530"/>
          </a:xfrm>
          <a:prstGeom prst="rect">
            <a:avLst/>
          </a:prstGeom>
        </p:spPr>
        <p:txBody>
          <a:bodyPr/>
          <a:lstStyle>
            <a:lvl1pPr>
              <a:defRPr sz="4800" b="0" spc="300">
                <a:solidFill>
                  <a:srgbClr val="DA011D"/>
                </a:solidFill>
              </a:defRPr>
            </a:lvl1pPr>
          </a:lstStyle>
          <a:p>
            <a:r>
              <a:rPr lang="en-US" dirty="0"/>
              <a:t>CLICK TO EDIT </a:t>
            </a:r>
            <a:endParaRPr lang="en-LT" dirty="0"/>
          </a:p>
        </p:txBody>
      </p:sp>
      <p:sp>
        <p:nvSpPr>
          <p:cNvPr id="33" name="Picture Placeholder 32">
            <a:extLst>
              <a:ext uri="{FF2B5EF4-FFF2-40B4-BE49-F238E27FC236}">
                <a16:creationId xmlns:a16="http://schemas.microsoft.com/office/drawing/2014/main" id="{885E663F-BF85-0699-6F7D-7D020F167454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753368" y="620533"/>
            <a:ext cx="4926126" cy="5615167"/>
          </a:xfrm>
          <a:custGeom>
            <a:avLst/>
            <a:gdLst>
              <a:gd name="connsiteX0" fmla="*/ 521611 w 4926126"/>
              <a:gd name="connsiteY0" fmla="*/ 0 h 5615167"/>
              <a:gd name="connsiteX1" fmla="*/ 4317402 w 4926126"/>
              <a:gd name="connsiteY1" fmla="*/ 0 h 5615167"/>
              <a:gd name="connsiteX2" fmla="*/ 4317402 w 4926126"/>
              <a:gd name="connsiteY2" fmla="*/ 2010 h 5615167"/>
              <a:gd name="connsiteX3" fmla="*/ 4924898 w 4926126"/>
              <a:gd name="connsiteY3" fmla="*/ 882 h 5615167"/>
              <a:gd name="connsiteX4" fmla="*/ 4478459 w 4926126"/>
              <a:gd name="connsiteY4" fmla="*/ 2814777 h 5615167"/>
              <a:gd name="connsiteX5" fmla="*/ 4909756 w 4926126"/>
              <a:gd name="connsiteY5" fmla="*/ 5007247 h 5615167"/>
              <a:gd name="connsiteX6" fmla="*/ 4926126 w 4926126"/>
              <a:gd name="connsiteY6" fmla="*/ 5170462 h 5615167"/>
              <a:gd name="connsiteX7" fmla="*/ 4926126 w 4926126"/>
              <a:gd name="connsiteY7" fmla="*/ 5615167 h 5615167"/>
              <a:gd name="connsiteX8" fmla="*/ 2484201 w 4926126"/>
              <a:gd name="connsiteY8" fmla="*/ 5615167 h 5615167"/>
              <a:gd name="connsiteX9" fmla="*/ 2484201 w 4926126"/>
              <a:gd name="connsiteY9" fmla="*/ 5615166 h 5615167"/>
              <a:gd name="connsiteX10" fmla="*/ 2456063 w 4926126"/>
              <a:gd name="connsiteY10" fmla="*/ 5615166 h 5615167"/>
              <a:gd name="connsiteX11" fmla="*/ 2456063 w 4926126"/>
              <a:gd name="connsiteY11" fmla="*/ 5615167 h 5615167"/>
              <a:gd name="connsiteX12" fmla="*/ 0 w 4926126"/>
              <a:gd name="connsiteY12" fmla="*/ 5615167 h 5615167"/>
              <a:gd name="connsiteX13" fmla="*/ 101 w 4926126"/>
              <a:gd name="connsiteY13" fmla="*/ 5407054 h 5615167"/>
              <a:gd name="connsiteX14" fmla="*/ 461805 w 4926126"/>
              <a:gd name="connsiteY14" fmla="*/ 2814776 h 5615167"/>
              <a:gd name="connsiteX15" fmla="*/ 15366 w 4926126"/>
              <a:gd name="connsiteY15" fmla="*/ 881 h 5615167"/>
              <a:gd name="connsiteX16" fmla="*/ 521611 w 4926126"/>
              <a:gd name="connsiteY16" fmla="*/ 1821 h 56151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926126" h="5615167">
                <a:moveTo>
                  <a:pt x="521611" y="0"/>
                </a:moveTo>
                <a:lnTo>
                  <a:pt x="4317402" y="0"/>
                </a:lnTo>
                <a:lnTo>
                  <a:pt x="4317402" y="2010"/>
                </a:lnTo>
                <a:lnTo>
                  <a:pt x="4924898" y="882"/>
                </a:lnTo>
                <a:cubicBezTo>
                  <a:pt x="4948047" y="1260349"/>
                  <a:pt x="4497229" y="1889223"/>
                  <a:pt x="4478459" y="2814777"/>
                </a:cubicBezTo>
                <a:cubicBezTo>
                  <a:pt x="4487148" y="3478217"/>
                  <a:pt x="4806479" y="4165717"/>
                  <a:pt x="4909756" y="5007247"/>
                </a:cubicBezTo>
                <a:lnTo>
                  <a:pt x="4926126" y="5170462"/>
                </a:lnTo>
                <a:lnTo>
                  <a:pt x="4926126" y="5615167"/>
                </a:lnTo>
                <a:lnTo>
                  <a:pt x="2484201" y="5615167"/>
                </a:lnTo>
                <a:lnTo>
                  <a:pt x="2484201" y="5615166"/>
                </a:lnTo>
                <a:lnTo>
                  <a:pt x="2456063" y="5615166"/>
                </a:lnTo>
                <a:lnTo>
                  <a:pt x="2456063" y="5615167"/>
                </a:lnTo>
                <a:lnTo>
                  <a:pt x="0" y="5615167"/>
                </a:lnTo>
                <a:lnTo>
                  <a:pt x="101" y="5407054"/>
                </a:lnTo>
                <a:cubicBezTo>
                  <a:pt x="28178" y="4377824"/>
                  <a:pt x="451780" y="3580284"/>
                  <a:pt x="461805" y="2814776"/>
                </a:cubicBezTo>
                <a:cubicBezTo>
                  <a:pt x="443035" y="1889222"/>
                  <a:pt x="-7783" y="1260348"/>
                  <a:pt x="15366" y="881"/>
                </a:cubicBezTo>
                <a:lnTo>
                  <a:pt x="521611" y="1821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LT"/>
          </a:p>
        </p:txBody>
      </p:sp>
      <p:pic>
        <p:nvPicPr>
          <p:cNvPr id="2" name="Picture 1" descr="A black background with a black square&#10;&#10;Description automatically generated with medium confidence">
            <a:extLst>
              <a:ext uri="{FF2B5EF4-FFF2-40B4-BE49-F238E27FC236}">
                <a16:creationId xmlns:a16="http://schemas.microsoft.com/office/drawing/2014/main" id="{9F013694-AA36-2AC7-2305-A9CDA57A3BA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684" y="5753745"/>
            <a:ext cx="2318566" cy="7240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1982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punkta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24C4640E-6A9E-B6E8-E840-35333B75AA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31993" y="2898184"/>
            <a:ext cx="2960852" cy="25082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>
              <a:lnSpc>
                <a:spcPct val="100000"/>
              </a:lnSpc>
              <a:spcBef>
                <a:spcPts val="1000"/>
              </a:spcBef>
              <a:spcAft>
                <a:spcPts val="300"/>
              </a:spcAft>
              <a:defRPr sz="1400">
                <a:solidFill>
                  <a:srgbClr val="7B0015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0"/>
            <a:endParaRPr lang="en-US" dirty="0"/>
          </a:p>
          <a:p>
            <a:pPr lvl="0"/>
            <a:endParaRPr lang="en-US" dirty="0"/>
          </a:p>
          <a:p>
            <a:pPr lvl="0"/>
            <a:endParaRPr lang="en-US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B502CC5B-9843-B7AE-2177-DC488A0A21A4}"/>
              </a:ext>
            </a:extLst>
          </p:cNvPr>
          <p:cNvSpPr/>
          <p:nvPr userDrawn="1"/>
        </p:nvSpPr>
        <p:spPr>
          <a:xfrm>
            <a:off x="0" y="1"/>
            <a:ext cx="3022169" cy="1451524"/>
          </a:xfrm>
          <a:prstGeom prst="rect">
            <a:avLst/>
          </a:prstGeom>
          <a:solidFill>
            <a:srgbClr val="F4F0EC"/>
          </a:solidFill>
          <a:ln>
            <a:solidFill>
              <a:srgbClr val="F4F0E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BAAC07F8-F62B-F9B3-D594-169EED90862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2505" y="449855"/>
            <a:ext cx="11157719" cy="768530"/>
          </a:xfrm>
          <a:prstGeom prst="rect">
            <a:avLst/>
          </a:prstGeom>
        </p:spPr>
        <p:txBody>
          <a:bodyPr/>
          <a:lstStyle>
            <a:lvl1pPr>
              <a:defRPr sz="4800" b="0" spc="300">
                <a:solidFill>
                  <a:srgbClr val="DA011D"/>
                </a:solidFill>
              </a:defRPr>
            </a:lvl1pPr>
          </a:lstStyle>
          <a:p>
            <a:r>
              <a:rPr lang="en-US" dirty="0"/>
              <a:t>CLICK TO EDIT MASTER </a:t>
            </a:r>
            <a:endParaRPr lang="en-LT" dirty="0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3372A2FF-AA10-1707-5656-C139E19C14EA}"/>
              </a:ext>
            </a:extLst>
          </p:cNvPr>
          <p:cNvSpPr/>
          <p:nvPr/>
        </p:nvSpPr>
        <p:spPr>
          <a:xfrm>
            <a:off x="535151" y="2036061"/>
            <a:ext cx="504497" cy="504497"/>
          </a:xfrm>
          <a:prstGeom prst="ellipse">
            <a:avLst/>
          </a:prstGeom>
          <a:solidFill>
            <a:srgbClr val="7B001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sp>
        <p:nvSpPr>
          <p:cNvPr id="22" name="Title 1">
            <a:extLst>
              <a:ext uri="{FF2B5EF4-FFF2-40B4-BE49-F238E27FC236}">
                <a16:creationId xmlns:a16="http://schemas.microsoft.com/office/drawing/2014/main" id="{9B831CDB-51EE-C410-5C4A-D57AD2ACCA9A}"/>
              </a:ext>
            </a:extLst>
          </p:cNvPr>
          <p:cNvSpPr txBox="1">
            <a:spLocks/>
          </p:cNvSpPr>
          <p:nvPr/>
        </p:nvSpPr>
        <p:spPr>
          <a:xfrm>
            <a:off x="627495" y="2036061"/>
            <a:ext cx="337705" cy="504497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00" b="1" kern="1200">
                <a:solidFill>
                  <a:srgbClr val="F4F0EC"/>
                </a:solidFill>
                <a:latin typeface="Media Sans SemiCondensed" panose="02000000000000000000" pitchFamily="2" charset="0"/>
                <a:ea typeface="Media Sans SemiCondensed" panose="02000000000000000000" pitchFamily="2" charset="0"/>
                <a:cs typeface="Arial" charset="0"/>
              </a:defRPr>
            </a:lvl1pPr>
          </a:lstStyle>
          <a:p>
            <a:r>
              <a:rPr lang="en-US" sz="2800" b="0" dirty="0"/>
              <a:t>1</a:t>
            </a:r>
          </a:p>
        </p:txBody>
      </p:sp>
      <p:sp>
        <p:nvSpPr>
          <p:cNvPr id="26" name="Text Placeholder 2">
            <a:extLst>
              <a:ext uri="{FF2B5EF4-FFF2-40B4-BE49-F238E27FC236}">
                <a16:creationId xmlns:a16="http://schemas.microsoft.com/office/drawing/2014/main" id="{ECB085CC-7350-4A1E-FE67-90C2C1E87517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1286934" y="2028133"/>
            <a:ext cx="2630310" cy="59144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>
              <a:lnSpc>
                <a:spcPct val="100000"/>
              </a:lnSpc>
              <a:spcBef>
                <a:spcPts val="1000"/>
              </a:spcBef>
              <a:spcAft>
                <a:spcPts val="600"/>
              </a:spcAft>
              <a:defRPr sz="2400">
                <a:solidFill>
                  <a:srgbClr val="F4F0EC"/>
                </a:solidFill>
                <a:latin typeface="Media Sans SemiCondensed" panose="02000000000000000000" pitchFamily="2" charset="0"/>
              </a:defRPr>
            </a:lvl1pPr>
          </a:lstStyle>
          <a:p>
            <a:pPr lvl="0"/>
            <a:r>
              <a:rPr lang="en-US" dirty="0"/>
              <a:t>CLICK TO EDIT MASTER</a:t>
            </a:r>
          </a:p>
        </p:txBody>
      </p:sp>
      <p:sp>
        <p:nvSpPr>
          <p:cNvPr id="47" name="Text Placeholder 2">
            <a:extLst>
              <a:ext uri="{FF2B5EF4-FFF2-40B4-BE49-F238E27FC236}">
                <a16:creationId xmlns:a16="http://schemas.microsoft.com/office/drawing/2014/main" id="{03F370C5-027A-9629-2A11-763666CF6D53}"/>
              </a:ext>
            </a:extLst>
          </p:cNvPr>
          <p:cNvSpPr>
            <a:spLocks noGrp="1"/>
          </p:cNvSpPr>
          <p:nvPr>
            <p:ph idx="11"/>
          </p:nvPr>
        </p:nvSpPr>
        <p:spPr>
          <a:xfrm>
            <a:off x="4782030" y="2890258"/>
            <a:ext cx="2960852" cy="25082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>
              <a:lnSpc>
                <a:spcPct val="100000"/>
              </a:lnSpc>
              <a:spcBef>
                <a:spcPts val="1000"/>
              </a:spcBef>
              <a:spcAft>
                <a:spcPts val="300"/>
              </a:spcAft>
              <a:defRPr sz="1400">
                <a:solidFill>
                  <a:srgbClr val="7B0015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0"/>
            <a:endParaRPr lang="en-US" dirty="0"/>
          </a:p>
          <a:p>
            <a:pPr lvl="0"/>
            <a:endParaRPr lang="en-US" dirty="0"/>
          </a:p>
          <a:p>
            <a:pPr lvl="0"/>
            <a:endParaRPr lang="en-US" dirty="0"/>
          </a:p>
        </p:txBody>
      </p:sp>
      <p:sp>
        <p:nvSpPr>
          <p:cNvPr id="48" name="Oval 47">
            <a:extLst>
              <a:ext uri="{FF2B5EF4-FFF2-40B4-BE49-F238E27FC236}">
                <a16:creationId xmlns:a16="http://schemas.microsoft.com/office/drawing/2014/main" id="{9C3055E0-024C-88F0-E1F8-1A0817270937}"/>
              </a:ext>
            </a:extLst>
          </p:cNvPr>
          <p:cNvSpPr/>
          <p:nvPr userDrawn="1"/>
        </p:nvSpPr>
        <p:spPr>
          <a:xfrm>
            <a:off x="4185188" y="2028135"/>
            <a:ext cx="504497" cy="504497"/>
          </a:xfrm>
          <a:prstGeom prst="ellipse">
            <a:avLst/>
          </a:prstGeom>
          <a:solidFill>
            <a:srgbClr val="7B001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sp>
        <p:nvSpPr>
          <p:cNvPr id="49" name="Title 1">
            <a:extLst>
              <a:ext uri="{FF2B5EF4-FFF2-40B4-BE49-F238E27FC236}">
                <a16:creationId xmlns:a16="http://schemas.microsoft.com/office/drawing/2014/main" id="{62C59BF4-B1DD-CAF6-3A2D-D684B46E11C2}"/>
              </a:ext>
            </a:extLst>
          </p:cNvPr>
          <p:cNvSpPr txBox="1">
            <a:spLocks/>
          </p:cNvSpPr>
          <p:nvPr userDrawn="1"/>
        </p:nvSpPr>
        <p:spPr>
          <a:xfrm>
            <a:off x="4277532" y="2028135"/>
            <a:ext cx="337705" cy="504497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00" b="1" kern="1200">
                <a:solidFill>
                  <a:srgbClr val="F4F0EC"/>
                </a:solidFill>
                <a:latin typeface="Media Sans SemiCondensed" panose="02000000000000000000" pitchFamily="2" charset="0"/>
                <a:ea typeface="Media Sans SemiCondensed" panose="02000000000000000000" pitchFamily="2" charset="0"/>
                <a:cs typeface="Arial" charset="0"/>
              </a:defRPr>
            </a:lvl1pPr>
          </a:lstStyle>
          <a:p>
            <a:r>
              <a:rPr lang="en-US" sz="2800" b="0" dirty="0"/>
              <a:t>2</a:t>
            </a:r>
          </a:p>
        </p:txBody>
      </p:sp>
      <p:sp>
        <p:nvSpPr>
          <p:cNvPr id="51" name="Text Placeholder 2">
            <a:extLst>
              <a:ext uri="{FF2B5EF4-FFF2-40B4-BE49-F238E27FC236}">
                <a16:creationId xmlns:a16="http://schemas.microsoft.com/office/drawing/2014/main" id="{72BE08DC-982B-4854-9440-CFB75422963F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4936971" y="2020207"/>
            <a:ext cx="2649162" cy="59144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>
              <a:lnSpc>
                <a:spcPct val="100000"/>
              </a:lnSpc>
              <a:spcBef>
                <a:spcPts val="1000"/>
              </a:spcBef>
              <a:spcAft>
                <a:spcPts val="600"/>
              </a:spcAft>
              <a:defRPr sz="2400">
                <a:solidFill>
                  <a:srgbClr val="F4F0EC"/>
                </a:solidFill>
                <a:latin typeface="Media Sans SemiCondensed" panose="02000000000000000000" pitchFamily="2" charset="0"/>
              </a:defRPr>
            </a:lvl1pPr>
          </a:lstStyle>
          <a:p>
            <a:pPr lvl="0"/>
            <a:r>
              <a:rPr lang="en-US" dirty="0"/>
              <a:t>CLICK TO EDIT MASTER</a:t>
            </a:r>
          </a:p>
        </p:txBody>
      </p:sp>
      <p:sp>
        <p:nvSpPr>
          <p:cNvPr id="52" name="Text Placeholder 2">
            <a:extLst>
              <a:ext uri="{FF2B5EF4-FFF2-40B4-BE49-F238E27FC236}">
                <a16:creationId xmlns:a16="http://schemas.microsoft.com/office/drawing/2014/main" id="{79A5D4C0-606C-B9F7-D7A3-685C4733C7BB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8432067" y="2898184"/>
            <a:ext cx="2960852" cy="25082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>
              <a:lnSpc>
                <a:spcPct val="100000"/>
              </a:lnSpc>
              <a:spcBef>
                <a:spcPts val="1000"/>
              </a:spcBef>
              <a:spcAft>
                <a:spcPts val="300"/>
              </a:spcAft>
              <a:defRPr sz="1400">
                <a:solidFill>
                  <a:srgbClr val="7B0015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0"/>
            <a:endParaRPr lang="en-US" dirty="0"/>
          </a:p>
          <a:p>
            <a:pPr lvl="0"/>
            <a:endParaRPr lang="en-US" dirty="0"/>
          </a:p>
          <a:p>
            <a:pPr lvl="0"/>
            <a:endParaRPr lang="en-US" dirty="0"/>
          </a:p>
        </p:txBody>
      </p:sp>
      <p:sp>
        <p:nvSpPr>
          <p:cNvPr id="53" name="Oval 52">
            <a:extLst>
              <a:ext uri="{FF2B5EF4-FFF2-40B4-BE49-F238E27FC236}">
                <a16:creationId xmlns:a16="http://schemas.microsoft.com/office/drawing/2014/main" id="{17C7D68D-70AF-8569-0A54-BF888B32E8D1}"/>
              </a:ext>
            </a:extLst>
          </p:cNvPr>
          <p:cNvSpPr/>
          <p:nvPr userDrawn="1"/>
        </p:nvSpPr>
        <p:spPr>
          <a:xfrm>
            <a:off x="7835225" y="2036061"/>
            <a:ext cx="504497" cy="504497"/>
          </a:xfrm>
          <a:prstGeom prst="ellipse">
            <a:avLst/>
          </a:prstGeom>
          <a:solidFill>
            <a:srgbClr val="7B001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sp>
        <p:nvSpPr>
          <p:cNvPr id="54" name="Title 1">
            <a:extLst>
              <a:ext uri="{FF2B5EF4-FFF2-40B4-BE49-F238E27FC236}">
                <a16:creationId xmlns:a16="http://schemas.microsoft.com/office/drawing/2014/main" id="{4CB25C4F-2BB1-7F46-A824-4815E3BD1B7F}"/>
              </a:ext>
            </a:extLst>
          </p:cNvPr>
          <p:cNvSpPr txBox="1">
            <a:spLocks/>
          </p:cNvSpPr>
          <p:nvPr userDrawn="1"/>
        </p:nvSpPr>
        <p:spPr>
          <a:xfrm>
            <a:off x="7927569" y="2036061"/>
            <a:ext cx="337705" cy="504497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00" b="1" kern="1200">
                <a:solidFill>
                  <a:srgbClr val="F4F0EC"/>
                </a:solidFill>
                <a:latin typeface="Media Sans SemiCondensed" panose="02000000000000000000" pitchFamily="2" charset="0"/>
                <a:ea typeface="Media Sans SemiCondensed" panose="02000000000000000000" pitchFamily="2" charset="0"/>
                <a:cs typeface="Arial" charset="0"/>
              </a:defRPr>
            </a:lvl1pPr>
          </a:lstStyle>
          <a:p>
            <a:r>
              <a:rPr lang="en-US" sz="2800" b="0" dirty="0"/>
              <a:t>3</a:t>
            </a:r>
          </a:p>
        </p:txBody>
      </p:sp>
      <p:sp>
        <p:nvSpPr>
          <p:cNvPr id="56" name="Text Placeholder 2">
            <a:extLst>
              <a:ext uri="{FF2B5EF4-FFF2-40B4-BE49-F238E27FC236}">
                <a16:creationId xmlns:a16="http://schemas.microsoft.com/office/drawing/2014/main" id="{AC2AEB1A-FFC5-BED9-C0E9-8C8A0D06716F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8587008" y="2028133"/>
            <a:ext cx="2634148" cy="59144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>
              <a:lnSpc>
                <a:spcPct val="100000"/>
              </a:lnSpc>
              <a:spcBef>
                <a:spcPts val="1000"/>
              </a:spcBef>
              <a:spcAft>
                <a:spcPts val="600"/>
              </a:spcAft>
              <a:defRPr sz="2400">
                <a:solidFill>
                  <a:srgbClr val="F4F0EC"/>
                </a:solidFill>
                <a:latin typeface="Media Sans SemiCondensed" panose="02000000000000000000" pitchFamily="2" charset="0"/>
              </a:defRPr>
            </a:lvl1pPr>
          </a:lstStyle>
          <a:p>
            <a:pPr lvl="0"/>
            <a:r>
              <a:rPr lang="en-US" dirty="0"/>
              <a:t>CLICK TO EDIT MASTER</a:t>
            </a:r>
          </a:p>
        </p:txBody>
      </p:sp>
      <p:pic>
        <p:nvPicPr>
          <p:cNvPr id="3" name="Picture 2" descr="A red square with a black border&#10;&#10;Description automatically generated">
            <a:extLst>
              <a:ext uri="{FF2B5EF4-FFF2-40B4-BE49-F238E27FC236}">
                <a16:creationId xmlns:a16="http://schemas.microsoft.com/office/drawing/2014/main" id="{98211C99-A075-A8B4-39E1-CAD9053F86D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1992" y="1949111"/>
            <a:ext cx="2960852" cy="672056"/>
          </a:xfrm>
          <a:prstGeom prst="rect">
            <a:avLst/>
          </a:prstGeom>
        </p:spPr>
      </p:pic>
      <p:pic>
        <p:nvPicPr>
          <p:cNvPr id="5" name="Picture 4" descr="A red square with a black border&#10;&#10;Description automatically generated">
            <a:extLst>
              <a:ext uri="{FF2B5EF4-FFF2-40B4-BE49-F238E27FC236}">
                <a16:creationId xmlns:a16="http://schemas.microsoft.com/office/drawing/2014/main" id="{2815188D-2E5C-32D9-1871-CA6A7F923A2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1126" y="1949111"/>
            <a:ext cx="2960852" cy="672056"/>
          </a:xfrm>
          <a:prstGeom prst="rect">
            <a:avLst/>
          </a:prstGeom>
        </p:spPr>
      </p:pic>
      <p:pic>
        <p:nvPicPr>
          <p:cNvPr id="6" name="Picture 5" descr="A red square with a black border&#10;&#10;Description automatically generated">
            <a:extLst>
              <a:ext uri="{FF2B5EF4-FFF2-40B4-BE49-F238E27FC236}">
                <a16:creationId xmlns:a16="http://schemas.microsoft.com/office/drawing/2014/main" id="{2A75B4D9-1812-5758-8095-4271B0B8C1D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32066" y="1949111"/>
            <a:ext cx="2960852" cy="672056"/>
          </a:xfrm>
          <a:prstGeom prst="rect">
            <a:avLst/>
          </a:prstGeom>
        </p:spPr>
      </p:pic>
      <p:pic>
        <p:nvPicPr>
          <p:cNvPr id="2" name="Picture 1" descr="A black background with a black square&#10;&#10;Description automatically generated with medium confidence">
            <a:extLst>
              <a:ext uri="{FF2B5EF4-FFF2-40B4-BE49-F238E27FC236}">
                <a16:creationId xmlns:a16="http://schemas.microsoft.com/office/drawing/2014/main" id="{C8B22644-681A-0604-663A-8CA680EE882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684" y="5753745"/>
            <a:ext cx="2318566" cy="7240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72394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uotrau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2052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nuotrauk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24C4640E-6A9E-B6E8-E840-35333B75AA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2504" y="5201674"/>
            <a:ext cx="3480421" cy="4536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>
              <a:lnSpc>
                <a:spcPct val="100000"/>
              </a:lnSpc>
              <a:spcBef>
                <a:spcPts val="1000"/>
              </a:spcBef>
              <a:spcAft>
                <a:spcPts val="300"/>
              </a:spcAft>
              <a:defRPr sz="1600">
                <a:solidFill>
                  <a:srgbClr val="7B0015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0"/>
            <a:endParaRPr lang="en-US" dirty="0"/>
          </a:p>
          <a:p>
            <a:pPr lvl="0"/>
            <a:endParaRPr lang="en-US" dirty="0"/>
          </a:p>
          <a:p>
            <a:pPr lvl="0"/>
            <a:endParaRPr lang="en-US" dirty="0"/>
          </a:p>
          <a:p>
            <a:pPr lvl="0"/>
            <a:endParaRPr lang="en-US" dirty="0"/>
          </a:p>
          <a:p>
            <a:pPr lvl="0"/>
            <a:endParaRPr lang="en-US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B502CC5B-9843-B7AE-2177-DC488A0A21A4}"/>
              </a:ext>
            </a:extLst>
          </p:cNvPr>
          <p:cNvSpPr/>
          <p:nvPr userDrawn="1"/>
        </p:nvSpPr>
        <p:spPr>
          <a:xfrm>
            <a:off x="0" y="1"/>
            <a:ext cx="3022169" cy="1451524"/>
          </a:xfrm>
          <a:prstGeom prst="rect">
            <a:avLst/>
          </a:prstGeom>
          <a:solidFill>
            <a:srgbClr val="F4F0EC"/>
          </a:solidFill>
          <a:ln>
            <a:solidFill>
              <a:srgbClr val="F4F0E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BAAC07F8-F62B-F9B3-D594-169EED90862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2505" y="449855"/>
            <a:ext cx="11157719" cy="768530"/>
          </a:xfrm>
          <a:prstGeom prst="rect">
            <a:avLst/>
          </a:prstGeom>
        </p:spPr>
        <p:txBody>
          <a:bodyPr/>
          <a:lstStyle>
            <a:lvl1pPr>
              <a:defRPr sz="4800" b="0" spc="300">
                <a:solidFill>
                  <a:srgbClr val="DA011D"/>
                </a:solidFill>
              </a:defRPr>
            </a:lvl1pPr>
          </a:lstStyle>
          <a:p>
            <a:r>
              <a:rPr lang="en-US" dirty="0"/>
              <a:t>CLICK TO EDIT MASTER </a:t>
            </a:r>
            <a:endParaRPr lang="en-LT" dirty="0"/>
          </a:p>
        </p:txBody>
      </p:sp>
      <p:sp>
        <p:nvSpPr>
          <p:cNvPr id="47" name="Text Placeholder 2">
            <a:extLst>
              <a:ext uri="{FF2B5EF4-FFF2-40B4-BE49-F238E27FC236}">
                <a16:creationId xmlns:a16="http://schemas.microsoft.com/office/drawing/2014/main" id="{03F370C5-027A-9629-2A11-763666CF6D53}"/>
              </a:ext>
            </a:extLst>
          </p:cNvPr>
          <p:cNvSpPr>
            <a:spLocks noGrp="1"/>
          </p:cNvSpPr>
          <p:nvPr>
            <p:ph idx="11"/>
          </p:nvPr>
        </p:nvSpPr>
        <p:spPr>
          <a:xfrm>
            <a:off x="4372273" y="5176693"/>
            <a:ext cx="3459301" cy="4786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>
              <a:lnSpc>
                <a:spcPct val="100000"/>
              </a:lnSpc>
              <a:spcBef>
                <a:spcPts val="1000"/>
              </a:spcBef>
              <a:spcAft>
                <a:spcPts val="300"/>
              </a:spcAft>
              <a:defRPr sz="1600">
                <a:solidFill>
                  <a:srgbClr val="7B0015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0"/>
            <a:endParaRPr lang="en-US" dirty="0"/>
          </a:p>
          <a:p>
            <a:pPr lvl="0"/>
            <a:endParaRPr lang="en-US" dirty="0"/>
          </a:p>
          <a:p>
            <a:pPr lvl="0"/>
            <a:endParaRPr lang="en-US" dirty="0"/>
          </a:p>
        </p:txBody>
      </p:sp>
      <p:sp>
        <p:nvSpPr>
          <p:cNvPr id="52" name="Text Placeholder 2">
            <a:extLst>
              <a:ext uri="{FF2B5EF4-FFF2-40B4-BE49-F238E27FC236}">
                <a16:creationId xmlns:a16="http://schemas.microsoft.com/office/drawing/2014/main" id="{79A5D4C0-606C-B9F7-D7A3-685C4733C7BB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8210921" y="5190088"/>
            <a:ext cx="3459301" cy="4786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>
              <a:lnSpc>
                <a:spcPct val="100000"/>
              </a:lnSpc>
              <a:spcBef>
                <a:spcPts val="1000"/>
              </a:spcBef>
              <a:spcAft>
                <a:spcPts val="300"/>
              </a:spcAft>
              <a:defRPr sz="1600">
                <a:solidFill>
                  <a:srgbClr val="7B0015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0"/>
            <a:endParaRPr lang="en-US" dirty="0"/>
          </a:p>
          <a:p>
            <a:pPr lvl="0"/>
            <a:endParaRPr lang="en-US" dirty="0"/>
          </a:p>
          <a:p>
            <a:pPr lvl="0"/>
            <a:endParaRPr lang="en-US" dirty="0"/>
          </a:p>
        </p:txBody>
      </p:sp>
      <p:sp>
        <p:nvSpPr>
          <p:cNvPr id="2" name="Picture Placeholder 31">
            <a:extLst>
              <a:ext uri="{FF2B5EF4-FFF2-40B4-BE49-F238E27FC236}">
                <a16:creationId xmlns:a16="http://schemas.microsoft.com/office/drawing/2014/main" id="{F69A913B-725B-B00E-CE43-E92909310015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533626" y="1681308"/>
            <a:ext cx="3459302" cy="3440142"/>
          </a:xfrm>
          <a:custGeom>
            <a:avLst/>
            <a:gdLst>
              <a:gd name="connsiteX0" fmla="*/ 6305677 w 6311934"/>
              <a:gd name="connsiteY0" fmla="*/ 6271088 h 6276975"/>
              <a:gd name="connsiteX1" fmla="*/ 6311934 w 6311934"/>
              <a:gd name="connsiteY1" fmla="*/ 6271402 h 6276975"/>
              <a:gd name="connsiteX2" fmla="*/ 6305950 w 6311934"/>
              <a:gd name="connsiteY2" fmla="*/ 6276975 h 6276975"/>
              <a:gd name="connsiteX3" fmla="*/ 6305680 w 6311934"/>
              <a:gd name="connsiteY3" fmla="*/ 6276975 h 6276975"/>
              <a:gd name="connsiteX4" fmla="*/ 23056 w 6311934"/>
              <a:gd name="connsiteY4" fmla="*/ 0 h 6276975"/>
              <a:gd name="connsiteX5" fmla="*/ 6288498 w 6311934"/>
              <a:gd name="connsiteY5" fmla="*/ 0 h 6276975"/>
              <a:gd name="connsiteX6" fmla="*/ 6287390 w 6311934"/>
              <a:gd name="connsiteY6" fmla="*/ 255380 h 6276975"/>
              <a:gd name="connsiteX7" fmla="*/ 5789372 w 6311934"/>
              <a:gd name="connsiteY7" fmla="*/ 3145354 h 6276975"/>
              <a:gd name="connsiteX8" fmla="*/ 6305566 w 6311934"/>
              <a:gd name="connsiteY8" fmla="*/ 6043567 h 6276975"/>
              <a:gd name="connsiteX9" fmla="*/ 6305677 w 6311934"/>
              <a:gd name="connsiteY9" fmla="*/ 6271088 h 6276975"/>
              <a:gd name="connsiteX10" fmla="*/ 6305355 w 6311934"/>
              <a:gd name="connsiteY10" fmla="*/ 6271072 h 6276975"/>
              <a:gd name="connsiteX11" fmla="*/ 3741688 w 6311934"/>
              <a:gd name="connsiteY11" fmla="*/ 6276798 h 6276975"/>
              <a:gd name="connsiteX12" fmla="*/ 3666492 w 6311934"/>
              <a:gd name="connsiteY12" fmla="*/ 6276975 h 6276975"/>
              <a:gd name="connsiteX13" fmla="*/ 0 w 6311934"/>
              <a:gd name="connsiteY13" fmla="*/ 6276975 h 6276975"/>
              <a:gd name="connsiteX14" fmla="*/ 114 w 6311934"/>
              <a:gd name="connsiteY14" fmla="*/ 6043567 h 6276975"/>
              <a:gd name="connsiteX15" fmla="*/ 516308 w 6311934"/>
              <a:gd name="connsiteY15" fmla="*/ 3145354 h 6276975"/>
              <a:gd name="connsiteX16" fmla="*/ 18291 w 6311934"/>
              <a:gd name="connsiteY16" fmla="*/ 255380 h 6276975"/>
              <a:gd name="connsiteX17" fmla="*/ 17223 w 6311934"/>
              <a:gd name="connsiteY17" fmla="*/ 9046 h 6276975"/>
              <a:gd name="connsiteX18" fmla="*/ 16980 w 6311934"/>
              <a:gd name="connsiteY18" fmla="*/ 0 h 6276975"/>
              <a:gd name="connsiteX19" fmla="*/ 17184 w 6311934"/>
              <a:gd name="connsiteY19" fmla="*/ 0 h 6276975"/>
              <a:gd name="connsiteX20" fmla="*/ 17223 w 6311934"/>
              <a:gd name="connsiteY20" fmla="*/ 9046 h 6276975"/>
              <a:gd name="connsiteX21" fmla="*/ 11028 w 6311934"/>
              <a:gd name="connsiteY21" fmla="*/ 18653 h 62769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6311934" h="6276975">
                <a:moveTo>
                  <a:pt x="6305677" y="6271088"/>
                </a:moveTo>
                <a:lnTo>
                  <a:pt x="6311934" y="6271402"/>
                </a:lnTo>
                <a:lnTo>
                  <a:pt x="6305950" y="6276975"/>
                </a:lnTo>
                <a:lnTo>
                  <a:pt x="6305680" y="6276975"/>
                </a:lnTo>
                <a:close/>
                <a:moveTo>
                  <a:pt x="23056" y="0"/>
                </a:moveTo>
                <a:lnTo>
                  <a:pt x="6288498" y="0"/>
                </a:lnTo>
                <a:lnTo>
                  <a:pt x="6287390" y="255380"/>
                </a:lnTo>
                <a:cubicBezTo>
                  <a:pt x="6253264" y="1496658"/>
                  <a:pt x="5809047" y="2175242"/>
                  <a:pt x="5789372" y="3145354"/>
                </a:cubicBezTo>
                <a:cubicBezTo>
                  <a:pt x="5800582" y="4001206"/>
                  <a:pt x="6274175" y="4892870"/>
                  <a:pt x="6305566" y="6043567"/>
                </a:cubicBezTo>
                <a:lnTo>
                  <a:pt x="6305677" y="6271088"/>
                </a:lnTo>
                <a:lnTo>
                  <a:pt x="6305355" y="6271072"/>
                </a:lnTo>
                <a:cubicBezTo>
                  <a:pt x="6192219" y="6268197"/>
                  <a:pt x="4665752" y="6274441"/>
                  <a:pt x="3741688" y="6276798"/>
                </a:cubicBezTo>
                <a:lnTo>
                  <a:pt x="3666492" y="6276975"/>
                </a:lnTo>
                <a:lnTo>
                  <a:pt x="0" y="6276975"/>
                </a:lnTo>
                <a:lnTo>
                  <a:pt x="114" y="6043567"/>
                </a:lnTo>
                <a:cubicBezTo>
                  <a:pt x="31505" y="4892870"/>
                  <a:pt x="505099" y="4001206"/>
                  <a:pt x="516308" y="3145354"/>
                </a:cubicBezTo>
                <a:cubicBezTo>
                  <a:pt x="496635" y="2175242"/>
                  <a:pt x="52416" y="1496658"/>
                  <a:pt x="18291" y="255380"/>
                </a:cubicBezTo>
                <a:lnTo>
                  <a:pt x="17223" y="9046"/>
                </a:lnTo>
                <a:close/>
                <a:moveTo>
                  <a:pt x="16980" y="0"/>
                </a:moveTo>
                <a:lnTo>
                  <a:pt x="17184" y="0"/>
                </a:lnTo>
                <a:lnTo>
                  <a:pt x="17223" y="9046"/>
                </a:lnTo>
                <a:lnTo>
                  <a:pt x="11028" y="18653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LT" dirty="0"/>
          </a:p>
        </p:txBody>
      </p:sp>
      <p:sp>
        <p:nvSpPr>
          <p:cNvPr id="3" name="Picture Placeholder 31">
            <a:extLst>
              <a:ext uri="{FF2B5EF4-FFF2-40B4-BE49-F238E27FC236}">
                <a16:creationId xmlns:a16="http://schemas.microsoft.com/office/drawing/2014/main" id="{A45AE179-D646-5C49-BA5B-638B3B864ACE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4372274" y="1681308"/>
            <a:ext cx="3459302" cy="3440142"/>
          </a:xfrm>
          <a:custGeom>
            <a:avLst/>
            <a:gdLst>
              <a:gd name="connsiteX0" fmla="*/ 6305677 w 6311934"/>
              <a:gd name="connsiteY0" fmla="*/ 6271088 h 6276975"/>
              <a:gd name="connsiteX1" fmla="*/ 6311934 w 6311934"/>
              <a:gd name="connsiteY1" fmla="*/ 6271402 h 6276975"/>
              <a:gd name="connsiteX2" fmla="*/ 6305950 w 6311934"/>
              <a:gd name="connsiteY2" fmla="*/ 6276975 h 6276975"/>
              <a:gd name="connsiteX3" fmla="*/ 6305680 w 6311934"/>
              <a:gd name="connsiteY3" fmla="*/ 6276975 h 6276975"/>
              <a:gd name="connsiteX4" fmla="*/ 23056 w 6311934"/>
              <a:gd name="connsiteY4" fmla="*/ 0 h 6276975"/>
              <a:gd name="connsiteX5" fmla="*/ 6288498 w 6311934"/>
              <a:gd name="connsiteY5" fmla="*/ 0 h 6276975"/>
              <a:gd name="connsiteX6" fmla="*/ 6287390 w 6311934"/>
              <a:gd name="connsiteY6" fmla="*/ 255380 h 6276975"/>
              <a:gd name="connsiteX7" fmla="*/ 5789372 w 6311934"/>
              <a:gd name="connsiteY7" fmla="*/ 3145354 h 6276975"/>
              <a:gd name="connsiteX8" fmla="*/ 6305566 w 6311934"/>
              <a:gd name="connsiteY8" fmla="*/ 6043567 h 6276975"/>
              <a:gd name="connsiteX9" fmla="*/ 6305677 w 6311934"/>
              <a:gd name="connsiteY9" fmla="*/ 6271088 h 6276975"/>
              <a:gd name="connsiteX10" fmla="*/ 6305355 w 6311934"/>
              <a:gd name="connsiteY10" fmla="*/ 6271072 h 6276975"/>
              <a:gd name="connsiteX11" fmla="*/ 3741688 w 6311934"/>
              <a:gd name="connsiteY11" fmla="*/ 6276798 h 6276975"/>
              <a:gd name="connsiteX12" fmla="*/ 3666492 w 6311934"/>
              <a:gd name="connsiteY12" fmla="*/ 6276975 h 6276975"/>
              <a:gd name="connsiteX13" fmla="*/ 0 w 6311934"/>
              <a:gd name="connsiteY13" fmla="*/ 6276975 h 6276975"/>
              <a:gd name="connsiteX14" fmla="*/ 114 w 6311934"/>
              <a:gd name="connsiteY14" fmla="*/ 6043567 h 6276975"/>
              <a:gd name="connsiteX15" fmla="*/ 516308 w 6311934"/>
              <a:gd name="connsiteY15" fmla="*/ 3145354 h 6276975"/>
              <a:gd name="connsiteX16" fmla="*/ 18291 w 6311934"/>
              <a:gd name="connsiteY16" fmla="*/ 255380 h 6276975"/>
              <a:gd name="connsiteX17" fmla="*/ 17223 w 6311934"/>
              <a:gd name="connsiteY17" fmla="*/ 9046 h 6276975"/>
              <a:gd name="connsiteX18" fmla="*/ 16980 w 6311934"/>
              <a:gd name="connsiteY18" fmla="*/ 0 h 6276975"/>
              <a:gd name="connsiteX19" fmla="*/ 17184 w 6311934"/>
              <a:gd name="connsiteY19" fmla="*/ 0 h 6276975"/>
              <a:gd name="connsiteX20" fmla="*/ 17223 w 6311934"/>
              <a:gd name="connsiteY20" fmla="*/ 9046 h 6276975"/>
              <a:gd name="connsiteX21" fmla="*/ 11028 w 6311934"/>
              <a:gd name="connsiteY21" fmla="*/ 18653 h 62769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6311934" h="6276975">
                <a:moveTo>
                  <a:pt x="6305677" y="6271088"/>
                </a:moveTo>
                <a:lnTo>
                  <a:pt x="6311934" y="6271402"/>
                </a:lnTo>
                <a:lnTo>
                  <a:pt x="6305950" y="6276975"/>
                </a:lnTo>
                <a:lnTo>
                  <a:pt x="6305680" y="6276975"/>
                </a:lnTo>
                <a:close/>
                <a:moveTo>
                  <a:pt x="23056" y="0"/>
                </a:moveTo>
                <a:lnTo>
                  <a:pt x="6288498" y="0"/>
                </a:lnTo>
                <a:lnTo>
                  <a:pt x="6287390" y="255380"/>
                </a:lnTo>
                <a:cubicBezTo>
                  <a:pt x="6253264" y="1496658"/>
                  <a:pt x="5809047" y="2175242"/>
                  <a:pt x="5789372" y="3145354"/>
                </a:cubicBezTo>
                <a:cubicBezTo>
                  <a:pt x="5800582" y="4001206"/>
                  <a:pt x="6274175" y="4892870"/>
                  <a:pt x="6305566" y="6043567"/>
                </a:cubicBezTo>
                <a:lnTo>
                  <a:pt x="6305677" y="6271088"/>
                </a:lnTo>
                <a:lnTo>
                  <a:pt x="6305355" y="6271072"/>
                </a:lnTo>
                <a:cubicBezTo>
                  <a:pt x="6192219" y="6268197"/>
                  <a:pt x="4665752" y="6274441"/>
                  <a:pt x="3741688" y="6276798"/>
                </a:cubicBezTo>
                <a:lnTo>
                  <a:pt x="3666492" y="6276975"/>
                </a:lnTo>
                <a:lnTo>
                  <a:pt x="0" y="6276975"/>
                </a:lnTo>
                <a:lnTo>
                  <a:pt x="114" y="6043567"/>
                </a:lnTo>
                <a:cubicBezTo>
                  <a:pt x="31505" y="4892870"/>
                  <a:pt x="505099" y="4001206"/>
                  <a:pt x="516308" y="3145354"/>
                </a:cubicBezTo>
                <a:cubicBezTo>
                  <a:pt x="496635" y="2175242"/>
                  <a:pt x="52416" y="1496658"/>
                  <a:pt x="18291" y="255380"/>
                </a:cubicBezTo>
                <a:lnTo>
                  <a:pt x="17223" y="9046"/>
                </a:lnTo>
                <a:close/>
                <a:moveTo>
                  <a:pt x="16980" y="0"/>
                </a:moveTo>
                <a:lnTo>
                  <a:pt x="17184" y="0"/>
                </a:lnTo>
                <a:lnTo>
                  <a:pt x="17223" y="9046"/>
                </a:lnTo>
                <a:lnTo>
                  <a:pt x="11028" y="18653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LT"/>
          </a:p>
        </p:txBody>
      </p:sp>
      <p:sp>
        <p:nvSpPr>
          <p:cNvPr id="5" name="Picture Placeholder 31">
            <a:extLst>
              <a:ext uri="{FF2B5EF4-FFF2-40B4-BE49-F238E27FC236}">
                <a16:creationId xmlns:a16="http://schemas.microsoft.com/office/drawing/2014/main" id="{F27D59BC-50A4-D88F-BB0F-C45090632F64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8210922" y="1681308"/>
            <a:ext cx="3459302" cy="3440142"/>
          </a:xfrm>
          <a:custGeom>
            <a:avLst/>
            <a:gdLst>
              <a:gd name="connsiteX0" fmla="*/ 6305677 w 6311934"/>
              <a:gd name="connsiteY0" fmla="*/ 6271088 h 6276975"/>
              <a:gd name="connsiteX1" fmla="*/ 6311934 w 6311934"/>
              <a:gd name="connsiteY1" fmla="*/ 6271402 h 6276975"/>
              <a:gd name="connsiteX2" fmla="*/ 6305950 w 6311934"/>
              <a:gd name="connsiteY2" fmla="*/ 6276975 h 6276975"/>
              <a:gd name="connsiteX3" fmla="*/ 6305680 w 6311934"/>
              <a:gd name="connsiteY3" fmla="*/ 6276975 h 6276975"/>
              <a:gd name="connsiteX4" fmla="*/ 23056 w 6311934"/>
              <a:gd name="connsiteY4" fmla="*/ 0 h 6276975"/>
              <a:gd name="connsiteX5" fmla="*/ 6288498 w 6311934"/>
              <a:gd name="connsiteY5" fmla="*/ 0 h 6276975"/>
              <a:gd name="connsiteX6" fmla="*/ 6287390 w 6311934"/>
              <a:gd name="connsiteY6" fmla="*/ 255380 h 6276975"/>
              <a:gd name="connsiteX7" fmla="*/ 5789372 w 6311934"/>
              <a:gd name="connsiteY7" fmla="*/ 3145354 h 6276975"/>
              <a:gd name="connsiteX8" fmla="*/ 6305566 w 6311934"/>
              <a:gd name="connsiteY8" fmla="*/ 6043567 h 6276975"/>
              <a:gd name="connsiteX9" fmla="*/ 6305677 w 6311934"/>
              <a:gd name="connsiteY9" fmla="*/ 6271088 h 6276975"/>
              <a:gd name="connsiteX10" fmla="*/ 6305355 w 6311934"/>
              <a:gd name="connsiteY10" fmla="*/ 6271072 h 6276975"/>
              <a:gd name="connsiteX11" fmla="*/ 3741688 w 6311934"/>
              <a:gd name="connsiteY11" fmla="*/ 6276798 h 6276975"/>
              <a:gd name="connsiteX12" fmla="*/ 3666492 w 6311934"/>
              <a:gd name="connsiteY12" fmla="*/ 6276975 h 6276975"/>
              <a:gd name="connsiteX13" fmla="*/ 0 w 6311934"/>
              <a:gd name="connsiteY13" fmla="*/ 6276975 h 6276975"/>
              <a:gd name="connsiteX14" fmla="*/ 114 w 6311934"/>
              <a:gd name="connsiteY14" fmla="*/ 6043567 h 6276975"/>
              <a:gd name="connsiteX15" fmla="*/ 516308 w 6311934"/>
              <a:gd name="connsiteY15" fmla="*/ 3145354 h 6276975"/>
              <a:gd name="connsiteX16" fmla="*/ 18291 w 6311934"/>
              <a:gd name="connsiteY16" fmla="*/ 255380 h 6276975"/>
              <a:gd name="connsiteX17" fmla="*/ 17223 w 6311934"/>
              <a:gd name="connsiteY17" fmla="*/ 9046 h 6276975"/>
              <a:gd name="connsiteX18" fmla="*/ 16980 w 6311934"/>
              <a:gd name="connsiteY18" fmla="*/ 0 h 6276975"/>
              <a:gd name="connsiteX19" fmla="*/ 17184 w 6311934"/>
              <a:gd name="connsiteY19" fmla="*/ 0 h 6276975"/>
              <a:gd name="connsiteX20" fmla="*/ 17223 w 6311934"/>
              <a:gd name="connsiteY20" fmla="*/ 9046 h 6276975"/>
              <a:gd name="connsiteX21" fmla="*/ 11028 w 6311934"/>
              <a:gd name="connsiteY21" fmla="*/ 18653 h 62769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6311934" h="6276975">
                <a:moveTo>
                  <a:pt x="6305677" y="6271088"/>
                </a:moveTo>
                <a:lnTo>
                  <a:pt x="6311934" y="6271402"/>
                </a:lnTo>
                <a:lnTo>
                  <a:pt x="6305950" y="6276975"/>
                </a:lnTo>
                <a:lnTo>
                  <a:pt x="6305680" y="6276975"/>
                </a:lnTo>
                <a:close/>
                <a:moveTo>
                  <a:pt x="23056" y="0"/>
                </a:moveTo>
                <a:lnTo>
                  <a:pt x="6288498" y="0"/>
                </a:lnTo>
                <a:lnTo>
                  <a:pt x="6287390" y="255380"/>
                </a:lnTo>
                <a:cubicBezTo>
                  <a:pt x="6253264" y="1496658"/>
                  <a:pt x="5809047" y="2175242"/>
                  <a:pt x="5789372" y="3145354"/>
                </a:cubicBezTo>
                <a:cubicBezTo>
                  <a:pt x="5800582" y="4001206"/>
                  <a:pt x="6274175" y="4892870"/>
                  <a:pt x="6305566" y="6043567"/>
                </a:cubicBezTo>
                <a:lnTo>
                  <a:pt x="6305677" y="6271088"/>
                </a:lnTo>
                <a:lnTo>
                  <a:pt x="6305355" y="6271072"/>
                </a:lnTo>
                <a:cubicBezTo>
                  <a:pt x="6192219" y="6268197"/>
                  <a:pt x="4665752" y="6274441"/>
                  <a:pt x="3741688" y="6276798"/>
                </a:cubicBezTo>
                <a:lnTo>
                  <a:pt x="3666492" y="6276975"/>
                </a:lnTo>
                <a:lnTo>
                  <a:pt x="0" y="6276975"/>
                </a:lnTo>
                <a:lnTo>
                  <a:pt x="114" y="6043567"/>
                </a:lnTo>
                <a:cubicBezTo>
                  <a:pt x="31505" y="4892870"/>
                  <a:pt x="505099" y="4001206"/>
                  <a:pt x="516308" y="3145354"/>
                </a:cubicBezTo>
                <a:cubicBezTo>
                  <a:pt x="496635" y="2175242"/>
                  <a:pt x="52416" y="1496658"/>
                  <a:pt x="18291" y="255380"/>
                </a:cubicBezTo>
                <a:lnTo>
                  <a:pt x="17223" y="9046"/>
                </a:lnTo>
                <a:close/>
                <a:moveTo>
                  <a:pt x="16980" y="0"/>
                </a:moveTo>
                <a:lnTo>
                  <a:pt x="17184" y="0"/>
                </a:lnTo>
                <a:lnTo>
                  <a:pt x="17223" y="9046"/>
                </a:lnTo>
                <a:lnTo>
                  <a:pt x="11028" y="18653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LT"/>
          </a:p>
        </p:txBody>
      </p:sp>
      <p:pic>
        <p:nvPicPr>
          <p:cNvPr id="6" name="Picture 5" descr="A black background with a black square&#10;&#10;Description automatically generated with medium confidence">
            <a:extLst>
              <a:ext uri="{FF2B5EF4-FFF2-40B4-BE49-F238E27FC236}">
                <a16:creationId xmlns:a16="http://schemas.microsoft.com/office/drawing/2014/main" id="{7DE16377-A429-A817-459C-E0317202FBC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684" y="5753745"/>
            <a:ext cx="2318566" cy="7240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05016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as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AA99AA14-0F95-9B86-FB8A-D79D6221F3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2505" y="1910240"/>
            <a:ext cx="5310071" cy="34962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defRPr sz="1400">
                <a:solidFill>
                  <a:srgbClr val="7B0015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0"/>
            <a:endParaRPr lang="en-US" dirty="0"/>
          </a:p>
          <a:p>
            <a:pPr lvl="0"/>
            <a:endParaRPr lang="en-US" dirty="0"/>
          </a:p>
          <a:p>
            <a:pPr lvl="0"/>
            <a:endParaRPr lang="en-US" dirty="0"/>
          </a:p>
        </p:txBody>
      </p:sp>
      <p:sp>
        <p:nvSpPr>
          <p:cNvPr id="7" name="Title 7">
            <a:extLst>
              <a:ext uri="{FF2B5EF4-FFF2-40B4-BE49-F238E27FC236}">
                <a16:creationId xmlns:a16="http://schemas.microsoft.com/office/drawing/2014/main" id="{7BE74DEA-749C-C711-4B43-4F2DD61CBE1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2505" y="449855"/>
            <a:ext cx="11166990" cy="768530"/>
          </a:xfrm>
          <a:prstGeom prst="rect">
            <a:avLst/>
          </a:prstGeom>
        </p:spPr>
        <p:txBody>
          <a:bodyPr/>
          <a:lstStyle>
            <a:lvl1pPr>
              <a:defRPr sz="4800" b="0" spc="300">
                <a:solidFill>
                  <a:srgbClr val="DA011D"/>
                </a:solidFill>
              </a:defRPr>
            </a:lvl1pPr>
          </a:lstStyle>
          <a:p>
            <a:r>
              <a:rPr lang="en-US" dirty="0"/>
              <a:t>CLICK TO EDIT MASTER </a:t>
            </a:r>
            <a:endParaRPr lang="en-LT" dirty="0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ACD14F29-056E-0F47-B9FE-0509D3D28073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6369424" y="1910240"/>
            <a:ext cx="5310071" cy="34962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defRPr sz="1400">
                <a:solidFill>
                  <a:srgbClr val="7B0015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pic>
        <p:nvPicPr>
          <p:cNvPr id="2" name="Picture 1" descr="A black background with a black square&#10;&#10;Description automatically generated with medium confidence">
            <a:extLst>
              <a:ext uri="{FF2B5EF4-FFF2-40B4-BE49-F238E27FC236}">
                <a16:creationId xmlns:a16="http://schemas.microsoft.com/office/drawing/2014/main" id="{35964D57-4402-ACD4-4887-5A1EAF55CF4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684" y="5753745"/>
            <a:ext cx="2318566" cy="7240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67182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fik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hart Placeholder 3">
            <a:extLst>
              <a:ext uri="{FF2B5EF4-FFF2-40B4-BE49-F238E27FC236}">
                <a16:creationId xmlns:a16="http://schemas.microsoft.com/office/drawing/2014/main" id="{4031C63F-65A5-03FB-8C35-B10BC49E38A5}"/>
              </a:ext>
            </a:extLst>
          </p:cNvPr>
          <p:cNvSpPr>
            <a:spLocks noGrp="1"/>
          </p:cNvSpPr>
          <p:nvPr>
            <p:ph type="chart" sz="quarter" idx="10"/>
          </p:nvPr>
        </p:nvSpPr>
        <p:spPr>
          <a:xfrm>
            <a:off x="512505" y="1848778"/>
            <a:ext cx="11157719" cy="3677964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5" name="Title 7">
            <a:extLst>
              <a:ext uri="{FF2B5EF4-FFF2-40B4-BE49-F238E27FC236}">
                <a16:creationId xmlns:a16="http://schemas.microsoft.com/office/drawing/2014/main" id="{22F1A01C-920D-F6E6-5BFB-0EE82F37B03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2505" y="449855"/>
            <a:ext cx="11166990" cy="768530"/>
          </a:xfrm>
          <a:prstGeom prst="rect">
            <a:avLst/>
          </a:prstGeom>
        </p:spPr>
        <p:txBody>
          <a:bodyPr/>
          <a:lstStyle>
            <a:lvl1pPr>
              <a:defRPr sz="4800" b="0" spc="300">
                <a:solidFill>
                  <a:srgbClr val="DA011D"/>
                </a:solidFill>
              </a:defRPr>
            </a:lvl1pPr>
          </a:lstStyle>
          <a:p>
            <a:r>
              <a:rPr lang="en-US" dirty="0"/>
              <a:t>CLICK TO EDIT MASTER </a:t>
            </a:r>
            <a:endParaRPr lang="en-LT" dirty="0"/>
          </a:p>
        </p:txBody>
      </p:sp>
      <p:pic>
        <p:nvPicPr>
          <p:cNvPr id="2" name="Picture 1" descr="A black background with a black square&#10;&#10;Description automatically generated with medium confidence">
            <a:extLst>
              <a:ext uri="{FF2B5EF4-FFF2-40B4-BE49-F238E27FC236}">
                <a16:creationId xmlns:a16="http://schemas.microsoft.com/office/drawing/2014/main" id="{FB08AE26-5934-AF91-177D-C4C3A9F7C15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684" y="5753745"/>
            <a:ext cx="2318566" cy="7240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092600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fikas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hart Placeholder 3"/>
          <p:cNvSpPr>
            <a:spLocks noGrp="1"/>
          </p:cNvSpPr>
          <p:nvPr>
            <p:ph type="chart" sz="quarter" idx="10"/>
          </p:nvPr>
        </p:nvSpPr>
        <p:spPr>
          <a:xfrm>
            <a:off x="512505" y="1848778"/>
            <a:ext cx="5335845" cy="367796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3" name="Chart Placeholder 3">
            <a:extLst>
              <a:ext uri="{FF2B5EF4-FFF2-40B4-BE49-F238E27FC236}">
                <a16:creationId xmlns:a16="http://schemas.microsoft.com/office/drawing/2014/main" id="{86B22174-0758-A82F-2EA2-99CE8B21725D}"/>
              </a:ext>
            </a:extLst>
          </p:cNvPr>
          <p:cNvSpPr>
            <a:spLocks noGrp="1"/>
          </p:cNvSpPr>
          <p:nvPr>
            <p:ph type="chart" sz="quarter" idx="11"/>
          </p:nvPr>
        </p:nvSpPr>
        <p:spPr>
          <a:xfrm>
            <a:off x="6343650" y="1848778"/>
            <a:ext cx="5335845" cy="367796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Title 7">
            <a:extLst>
              <a:ext uri="{FF2B5EF4-FFF2-40B4-BE49-F238E27FC236}">
                <a16:creationId xmlns:a16="http://schemas.microsoft.com/office/drawing/2014/main" id="{1FED7FA7-746C-EEC7-8F3B-1D3531729C9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2505" y="449855"/>
            <a:ext cx="11157719" cy="768530"/>
          </a:xfrm>
          <a:prstGeom prst="rect">
            <a:avLst/>
          </a:prstGeom>
        </p:spPr>
        <p:txBody>
          <a:bodyPr/>
          <a:lstStyle>
            <a:lvl1pPr>
              <a:defRPr sz="4800" b="0" spc="300">
                <a:solidFill>
                  <a:srgbClr val="DA011D"/>
                </a:solidFill>
              </a:defRPr>
            </a:lvl1pPr>
          </a:lstStyle>
          <a:p>
            <a:r>
              <a:rPr lang="en-US" dirty="0"/>
              <a:t>CLICK TO EDIT MASTER </a:t>
            </a:r>
            <a:endParaRPr lang="en-LT" dirty="0"/>
          </a:p>
        </p:txBody>
      </p:sp>
      <p:pic>
        <p:nvPicPr>
          <p:cNvPr id="2" name="Picture 1" descr="A black background with a black square&#10;&#10;Description automatically generated with medium confidence">
            <a:extLst>
              <a:ext uri="{FF2B5EF4-FFF2-40B4-BE49-F238E27FC236}">
                <a16:creationId xmlns:a16="http://schemas.microsoft.com/office/drawing/2014/main" id="{25A60F53-B4D6-6CA3-8098-3056943F4CA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684" y="5753745"/>
            <a:ext cx="2318566" cy="7240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18060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fikas +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hart Placeholder 3">
            <a:extLst>
              <a:ext uri="{FF2B5EF4-FFF2-40B4-BE49-F238E27FC236}">
                <a16:creationId xmlns:a16="http://schemas.microsoft.com/office/drawing/2014/main" id="{86B22174-0758-A82F-2EA2-99CE8B21725D}"/>
              </a:ext>
            </a:extLst>
          </p:cNvPr>
          <p:cNvSpPr>
            <a:spLocks noGrp="1"/>
          </p:cNvSpPr>
          <p:nvPr>
            <p:ph type="chart" sz="quarter" idx="11"/>
          </p:nvPr>
        </p:nvSpPr>
        <p:spPr>
          <a:xfrm>
            <a:off x="6343650" y="1848778"/>
            <a:ext cx="5335845" cy="367796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Title 7">
            <a:extLst>
              <a:ext uri="{FF2B5EF4-FFF2-40B4-BE49-F238E27FC236}">
                <a16:creationId xmlns:a16="http://schemas.microsoft.com/office/drawing/2014/main" id="{1FED7FA7-746C-EEC7-8F3B-1D3531729C9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2505" y="449855"/>
            <a:ext cx="11157719" cy="768530"/>
          </a:xfrm>
          <a:prstGeom prst="rect">
            <a:avLst/>
          </a:prstGeom>
        </p:spPr>
        <p:txBody>
          <a:bodyPr/>
          <a:lstStyle>
            <a:lvl1pPr>
              <a:defRPr sz="4800" b="0" spc="300">
                <a:solidFill>
                  <a:srgbClr val="DA011D"/>
                </a:solidFill>
              </a:defRPr>
            </a:lvl1pPr>
          </a:lstStyle>
          <a:p>
            <a:r>
              <a:rPr lang="en-US" dirty="0"/>
              <a:t>CLICK TO EDIT MASTER </a:t>
            </a:r>
            <a:endParaRPr lang="en-LT" dirty="0"/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B9D53083-2903-6AFB-ADFF-AE3F9F1EF6F6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512505" y="1848778"/>
            <a:ext cx="5181713" cy="36779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defRPr sz="1400">
                <a:solidFill>
                  <a:srgbClr val="7B0015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0"/>
            <a:endParaRPr lang="en-US" dirty="0"/>
          </a:p>
          <a:p>
            <a:pPr lvl="0"/>
            <a:endParaRPr lang="en-US" dirty="0"/>
          </a:p>
          <a:p>
            <a:pPr lvl="0"/>
            <a:endParaRPr lang="en-US" dirty="0"/>
          </a:p>
        </p:txBody>
      </p:sp>
      <p:pic>
        <p:nvPicPr>
          <p:cNvPr id="4" name="Picture 3" descr="A black background with a black square&#10;&#10;Description automatically generated with medium confidence">
            <a:extLst>
              <a:ext uri="{FF2B5EF4-FFF2-40B4-BE49-F238E27FC236}">
                <a16:creationId xmlns:a16="http://schemas.microsoft.com/office/drawing/2014/main" id="{31D249FB-714A-79B6-ABA9-EAB65B6930C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684" y="5753745"/>
            <a:ext cx="2318566" cy="7240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197592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uotrauka + logotip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78C4B35F-7D0A-A4D0-B5F6-B19A562C02BA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002E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pic>
        <p:nvPicPr>
          <p:cNvPr id="2" name="Picture 1" descr="A black background with white text&#10;&#10;Description automatically generated">
            <a:extLst>
              <a:ext uri="{FF2B5EF4-FFF2-40B4-BE49-F238E27FC236}">
                <a16:creationId xmlns:a16="http://schemas.microsoft.com/office/drawing/2014/main" id="{F2D1B38D-D567-CDA4-BC4B-41C87E5F7F3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2407" y="2664224"/>
            <a:ext cx="4670256" cy="1458542"/>
          </a:xfrm>
          <a:prstGeom prst="rect">
            <a:avLst/>
          </a:prstGeom>
        </p:spPr>
      </p:pic>
      <p:sp>
        <p:nvSpPr>
          <p:cNvPr id="32" name="Picture Placeholder 31">
            <a:extLst>
              <a:ext uri="{FF2B5EF4-FFF2-40B4-BE49-F238E27FC236}">
                <a16:creationId xmlns:a16="http://schemas.microsoft.com/office/drawing/2014/main" id="{BE619696-757C-587E-7D90-55AD132CDD5E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380076" y="331788"/>
            <a:ext cx="6311934" cy="6276975"/>
          </a:xfrm>
          <a:custGeom>
            <a:avLst/>
            <a:gdLst>
              <a:gd name="connsiteX0" fmla="*/ 6305677 w 6311934"/>
              <a:gd name="connsiteY0" fmla="*/ 6271088 h 6276975"/>
              <a:gd name="connsiteX1" fmla="*/ 6311934 w 6311934"/>
              <a:gd name="connsiteY1" fmla="*/ 6271402 h 6276975"/>
              <a:gd name="connsiteX2" fmla="*/ 6305950 w 6311934"/>
              <a:gd name="connsiteY2" fmla="*/ 6276975 h 6276975"/>
              <a:gd name="connsiteX3" fmla="*/ 6305680 w 6311934"/>
              <a:gd name="connsiteY3" fmla="*/ 6276975 h 6276975"/>
              <a:gd name="connsiteX4" fmla="*/ 23056 w 6311934"/>
              <a:gd name="connsiteY4" fmla="*/ 0 h 6276975"/>
              <a:gd name="connsiteX5" fmla="*/ 6288498 w 6311934"/>
              <a:gd name="connsiteY5" fmla="*/ 0 h 6276975"/>
              <a:gd name="connsiteX6" fmla="*/ 6287390 w 6311934"/>
              <a:gd name="connsiteY6" fmla="*/ 255380 h 6276975"/>
              <a:gd name="connsiteX7" fmla="*/ 5789372 w 6311934"/>
              <a:gd name="connsiteY7" fmla="*/ 3145354 h 6276975"/>
              <a:gd name="connsiteX8" fmla="*/ 6305566 w 6311934"/>
              <a:gd name="connsiteY8" fmla="*/ 6043567 h 6276975"/>
              <a:gd name="connsiteX9" fmla="*/ 6305677 w 6311934"/>
              <a:gd name="connsiteY9" fmla="*/ 6271088 h 6276975"/>
              <a:gd name="connsiteX10" fmla="*/ 6305355 w 6311934"/>
              <a:gd name="connsiteY10" fmla="*/ 6271072 h 6276975"/>
              <a:gd name="connsiteX11" fmla="*/ 3741688 w 6311934"/>
              <a:gd name="connsiteY11" fmla="*/ 6276798 h 6276975"/>
              <a:gd name="connsiteX12" fmla="*/ 3666492 w 6311934"/>
              <a:gd name="connsiteY12" fmla="*/ 6276975 h 6276975"/>
              <a:gd name="connsiteX13" fmla="*/ 0 w 6311934"/>
              <a:gd name="connsiteY13" fmla="*/ 6276975 h 6276975"/>
              <a:gd name="connsiteX14" fmla="*/ 114 w 6311934"/>
              <a:gd name="connsiteY14" fmla="*/ 6043567 h 6276975"/>
              <a:gd name="connsiteX15" fmla="*/ 516308 w 6311934"/>
              <a:gd name="connsiteY15" fmla="*/ 3145354 h 6276975"/>
              <a:gd name="connsiteX16" fmla="*/ 18291 w 6311934"/>
              <a:gd name="connsiteY16" fmla="*/ 255380 h 6276975"/>
              <a:gd name="connsiteX17" fmla="*/ 17223 w 6311934"/>
              <a:gd name="connsiteY17" fmla="*/ 9046 h 6276975"/>
              <a:gd name="connsiteX18" fmla="*/ 16980 w 6311934"/>
              <a:gd name="connsiteY18" fmla="*/ 0 h 6276975"/>
              <a:gd name="connsiteX19" fmla="*/ 17184 w 6311934"/>
              <a:gd name="connsiteY19" fmla="*/ 0 h 6276975"/>
              <a:gd name="connsiteX20" fmla="*/ 17223 w 6311934"/>
              <a:gd name="connsiteY20" fmla="*/ 9046 h 6276975"/>
              <a:gd name="connsiteX21" fmla="*/ 11028 w 6311934"/>
              <a:gd name="connsiteY21" fmla="*/ 18653 h 62769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6311934" h="6276975">
                <a:moveTo>
                  <a:pt x="6305677" y="6271088"/>
                </a:moveTo>
                <a:lnTo>
                  <a:pt x="6311934" y="6271402"/>
                </a:lnTo>
                <a:lnTo>
                  <a:pt x="6305950" y="6276975"/>
                </a:lnTo>
                <a:lnTo>
                  <a:pt x="6305680" y="6276975"/>
                </a:lnTo>
                <a:close/>
                <a:moveTo>
                  <a:pt x="23056" y="0"/>
                </a:moveTo>
                <a:lnTo>
                  <a:pt x="6288498" y="0"/>
                </a:lnTo>
                <a:lnTo>
                  <a:pt x="6287390" y="255380"/>
                </a:lnTo>
                <a:cubicBezTo>
                  <a:pt x="6253264" y="1496658"/>
                  <a:pt x="5809047" y="2175242"/>
                  <a:pt x="5789372" y="3145354"/>
                </a:cubicBezTo>
                <a:cubicBezTo>
                  <a:pt x="5800582" y="4001206"/>
                  <a:pt x="6274175" y="4892870"/>
                  <a:pt x="6305566" y="6043567"/>
                </a:cubicBezTo>
                <a:lnTo>
                  <a:pt x="6305677" y="6271088"/>
                </a:lnTo>
                <a:lnTo>
                  <a:pt x="6305355" y="6271072"/>
                </a:lnTo>
                <a:cubicBezTo>
                  <a:pt x="6192219" y="6268197"/>
                  <a:pt x="4665752" y="6274441"/>
                  <a:pt x="3741688" y="6276798"/>
                </a:cubicBezTo>
                <a:lnTo>
                  <a:pt x="3666492" y="6276975"/>
                </a:lnTo>
                <a:lnTo>
                  <a:pt x="0" y="6276975"/>
                </a:lnTo>
                <a:lnTo>
                  <a:pt x="114" y="6043567"/>
                </a:lnTo>
                <a:cubicBezTo>
                  <a:pt x="31505" y="4892870"/>
                  <a:pt x="505099" y="4001206"/>
                  <a:pt x="516308" y="3145354"/>
                </a:cubicBezTo>
                <a:cubicBezTo>
                  <a:pt x="496635" y="2175242"/>
                  <a:pt x="52416" y="1496658"/>
                  <a:pt x="18291" y="255380"/>
                </a:cubicBezTo>
                <a:lnTo>
                  <a:pt x="17223" y="9046"/>
                </a:lnTo>
                <a:close/>
                <a:moveTo>
                  <a:pt x="16980" y="0"/>
                </a:moveTo>
                <a:lnTo>
                  <a:pt x="17184" y="0"/>
                </a:lnTo>
                <a:lnTo>
                  <a:pt x="17223" y="9046"/>
                </a:lnTo>
                <a:lnTo>
                  <a:pt x="11028" y="18653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LT"/>
          </a:p>
        </p:txBody>
      </p:sp>
    </p:spTree>
    <p:extLst>
      <p:ext uri="{BB962C8B-B14F-4D97-AF65-F5344CB8AC3E}">
        <p14:creationId xmlns:p14="http://schemas.microsoft.com/office/powerpoint/2010/main" val="129394661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alutin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Rectangle 37">
            <a:extLst>
              <a:ext uri="{FF2B5EF4-FFF2-40B4-BE49-F238E27FC236}">
                <a16:creationId xmlns:a16="http://schemas.microsoft.com/office/drawing/2014/main" id="{6E568872-28C5-4C73-A8F1-53AE067C975D}"/>
              </a:ext>
            </a:extLst>
          </p:cNvPr>
          <p:cNvSpPr/>
          <p:nvPr userDrawn="1"/>
        </p:nvSpPr>
        <p:spPr>
          <a:xfrm>
            <a:off x="0" y="0"/>
            <a:ext cx="12191999" cy="6857999"/>
          </a:xfrm>
          <a:prstGeom prst="rect">
            <a:avLst/>
          </a:prstGeom>
          <a:solidFill>
            <a:srgbClr val="7B0015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pic>
        <p:nvPicPr>
          <p:cNvPr id="2" name="Picture 1" descr="A black background with white text&#10;&#10;Description automatically generated">
            <a:extLst>
              <a:ext uri="{FF2B5EF4-FFF2-40B4-BE49-F238E27FC236}">
                <a16:creationId xmlns:a16="http://schemas.microsoft.com/office/drawing/2014/main" id="{12CAE13C-BF8F-8C05-D926-69B6334A77F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2407" y="2664224"/>
            <a:ext cx="4670256" cy="1458542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72D30E84-2B33-57A8-5D74-3F76063D093A}"/>
              </a:ext>
            </a:extLst>
          </p:cNvPr>
          <p:cNvSpPr/>
          <p:nvPr userDrawn="1"/>
        </p:nvSpPr>
        <p:spPr>
          <a:xfrm rot="10800000">
            <a:off x="6905" y="1"/>
            <a:ext cx="6096001" cy="6858000"/>
          </a:xfrm>
          <a:prstGeom prst="rect">
            <a:avLst/>
          </a:prstGeom>
          <a:solidFill>
            <a:srgbClr val="FF002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pic>
        <p:nvPicPr>
          <p:cNvPr id="4" name="Picture 3" descr="A black and red pattern&#10;&#10;Description automatically generated">
            <a:extLst>
              <a:ext uri="{FF2B5EF4-FFF2-40B4-BE49-F238E27FC236}">
                <a16:creationId xmlns:a16="http://schemas.microsoft.com/office/drawing/2014/main" id="{7F5651E1-D086-3025-1217-5A6D7EAF1C4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0" y="-8843"/>
            <a:ext cx="6114781" cy="68518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824393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uščia skaidr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black background with a black square&#10;&#10;Description automatically generated with medium confidence">
            <a:extLst>
              <a:ext uri="{FF2B5EF4-FFF2-40B4-BE49-F238E27FC236}">
                <a16:creationId xmlns:a16="http://schemas.microsoft.com/office/drawing/2014/main" id="{F54B70E3-50D4-62DD-6EC8-536A8E85667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684" y="5753745"/>
            <a:ext cx="2318566" cy="7240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75279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4F0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ooter Placeholder 4"/>
          <p:cNvSpPr txBox="1">
            <a:spLocks/>
          </p:cNvSpPr>
          <p:nvPr userDrawn="1"/>
        </p:nvSpPr>
        <p:spPr>
          <a:xfrm>
            <a:off x="6770747" y="6356350"/>
            <a:ext cx="37143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lt-LT"/>
            </a:defPPr>
            <a:lvl1pPr marL="0" algn="ctr" defTabSz="914400" rtl="0" eaLnBrk="1" latinLnBrk="0" hangingPunct="1">
              <a:defRPr sz="1200" kern="1200">
                <a:solidFill>
                  <a:schemeClr val="bg1">
                    <a:lumMod val="50000"/>
                  </a:schemeClr>
                </a:solidFill>
                <a:latin typeface="GT Walsheim" charset="0"/>
                <a:ea typeface="GT Walsheim" charset="0"/>
                <a:cs typeface="GT Walsheim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pic>
        <p:nvPicPr>
          <p:cNvPr id="2" name="Picture 1" descr="A black background with a black square&#10;&#10;Description automatically generated with medium confidence">
            <a:extLst>
              <a:ext uri="{FF2B5EF4-FFF2-40B4-BE49-F238E27FC236}">
                <a16:creationId xmlns:a16="http://schemas.microsoft.com/office/drawing/2014/main" id="{F518FD05-654C-90A2-DDDC-408FC34CFF41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684" y="5753745"/>
            <a:ext cx="2318566" cy="7240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578190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15" r:id="rId1"/>
    <p:sldLayoutId id="2147483771" r:id="rId2"/>
    <p:sldLayoutId id="2147483772" r:id="rId3"/>
    <p:sldLayoutId id="2147483896" r:id="rId4"/>
    <p:sldLayoutId id="2147483774" r:id="rId5"/>
    <p:sldLayoutId id="2147483740" r:id="rId6"/>
    <p:sldLayoutId id="2147483768" r:id="rId7"/>
    <p:sldLayoutId id="2147483726" r:id="rId8"/>
    <p:sldLayoutId id="2147483777" r:id="rId9"/>
    <p:sldLayoutId id="2147483717" r:id="rId10"/>
    <p:sldLayoutId id="2147483733" r:id="rId11"/>
    <p:sldLayoutId id="2147483732" r:id="rId12"/>
    <p:sldLayoutId id="2147483788" r:id="rId13"/>
    <p:sldLayoutId id="2147483711" r:id="rId14"/>
    <p:sldLayoutId id="2147483790" r:id="rId15"/>
    <p:sldLayoutId id="2147483895" r:id="rId1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800" b="1" kern="1200">
          <a:solidFill>
            <a:srgbClr val="F4F0EC"/>
          </a:solidFill>
          <a:latin typeface="Media Sans SemiCondensed" panose="02000000000000000000" pitchFamily="2" charset="0"/>
          <a:ea typeface="Media Sans SemiCondensed" panose="02000000000000000000" pitchFamily="2" charset="0"/>
          <a:cs typeface="Arial" charset="0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/>
        <a:buNone/>
        <a:defRPr sz="2000" b="0" i="0" kern="1200">
          <a:solidFill>
            <a:srgbClr val="F4F0EC"/>
          </a:solidFill>
          <a:latin typeface="Switzer" pitchFamily="2" charset="77"/>
          <a:ea typeface="Switzer" pitchFamily="2" charset="77"/>
          <a:cs typeface="Arial" charset="0"/>
        </a:defRPr>
      </a:lvl1pPr>
      <a:lvl2pPr marL="457200" indent="0" algn="l" defTabSz="914400" rtl="0" eaLnBrk="1" latinLnBrk="0" hangingPunct="1">
        <a:lnSpc>
          <a:spcPct val="90000"/>
        </a:lnSpc>
        <a:spcBef>
          <a:spcPts val="500"/>
        </a:spcBef>
        <a:buFont typeface="Arial"/>
        <a:buNone/>
        <a:defRPr sz="2000" kern="1200">
          <a:solidFill>
            <a:schemeClr val="bg1">
              <a:lumMod val="50000"/>
            </a:schemeClr>
          </a:solidFill>
          <a:latin typeface="GT Walsheim" charset="0"/>
          <a:ea typeface="GT Walsheim" charset="0"/>
          <a:cs typeface="GT Walsheim" charset="0"/>
        </a:defRPr>
      </a:lvl2pPr>
      <a:lvl3pPr marL="914400" indent="0" algn="l" defTabSz="914400" rtl="0" eaLnBrk="1" latinLnBrk="0" hangingPunct="1">
        <a:lnSpc>
          <a:spcPct val="90000"/>
        </a:lnSpc>
        <a:spcBef>
          <a:spcPts val="500"/>
        </a:spcBef>
        <a:buFont typeface="Arial"/>
        <a:buNone/>
        <a:defRPr sz="1800" kern="1200">
          <a:solidFill>
            <a:schemeClr val="bg1">
              <a:lumMod val="50000"/>
            </a:schemeClr>
          </a:solidFill>
          <a:latin typeface="GT Walsheim" charset="0"/>
          <a:ea typeface="GT Walsheim" charset="0"/>
          <a:cs typeface="GT Walsheim" charset="0"/>
        </a:defRPr>
      </a:lvl3pPr>
      <a:lvl4pPr marL="1371600" indent="0" algn="l" defTabSz="914400" rtl="0" eaLnBrk="1" latinLnBrk="0" hangingPunct="1">
        <a:lnSpc>
          <a:spcPct val="90000"/>
        </a:lnSpc>
        <a:spcBef>
          <a:spcPts val="500"/>
        </a:spcBef>
        <a:buFont typeface="Arial"/>
        <a:buNone/>
        <a:defRPr sz="1600" kern="1200">
          <a:solidFill>
            <a:schemeClr val="bg1">
              <a:lumMod val="50000"/>
            </a:schemeClr>
          </a:solidFill>
          <a:latin typeface="GT Walsheim" charset="0"/>
          <a:ea typeface="GT Walsheim" charset="0"/>
          <a:cs typeface="GT Walsheim" charset="0"/>
        </a:defRPr>
      </a:lvl4pPr>
      <a:lvl5pPr marL="1828800" indent="0" algn="l" defTabSz="914400" rtl="0" eaLnBrk="1" latinLnBrk="0" hangingPunct="1">
        <a:lnSpc>
          <a:spcPct val="90000"/>
        </a:lnSpc>
        <a:spcBef>
          <a:spcPts val="500"/>
        </a:spcBef>
        <a:buFont typeface="Arial"/>
        <a:buNone/>
        <a:defRPr sz="1600" kern="1200">
          <a:solidFill>
            <a:schemeClr val="bg1">
              <a:lumMod val="50000"/>
            </a:schemeClr>
          </a:solidFill>
          <a:latin typeface="GT Walsheim" charset="0"/>
          <a:ea typeface="GT Walsheim" charset="0"/>
          <a:cs typeface="GT Walsheim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5">
          <p15:clr>
            <a:srgbClr val="F26B43"/>
          </p15:clr>
        </p15:guide>
        <p15:guide id="2">
          <p15:clr>
            <a:srgbClr val="F26B43"/>
          </p15:clr>
        </p15:guide>
        <p15:guide id="3" pos="5768">
          <p15:clr>
            <a:srgbClr val="F26B43"/>
          </p15:clr>
        </p15:guide>
        <p15:guide id="4" pos="1912">
          <p15:clr>
            <a:srgbClr val="F26B43"/>
          </p15:clr>
        </p15:guide>
        <p15:guide id="5" pos="3840">
          <p15:clr>
            <a:srgbClr val="F26B43"/>
          </p15:clr>
        </p15:guide>
        <p15:guide id="6" pos="7680">
          <p15:clr>
            <a:srgbClr val="F26B43"/>
          </p15:clr>
        </p15:guide>
        <p15:guide id="7" orient="horz" pos="1434">
          <p15:clr>
            <a:srgbClr val="F26B43"/>
          </p15:clr>
        </p15:guide>
        <p15:guide id="8" orient="horz" pos="2886">
          <p15:clr>
            <a:srgbClr val="F26B43"/>
          </p15:clr>
        </p15:guide>
        <p15:guide id="9" orient="horz" pos="4315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57C75141-E7B2-4F2E-A104-0667D2AF68BE}"/>
              </a:ext>
            </a:extLst>
          </p:cNvPr>
          <p:cNvSpPr/>
          <p:nvPr/>
        </p:nvSpPr>
        <p:spPr>
          <a:xfrm>
            <a:off x="0" y="0"/>
            <a:ext cx="12191999" cy="6857999"/>
          </a:xfrm>
          <a:prstGeom prst="rect">
            <a:avLst/>
          </a:prstGeom>
          <a:solidFill>
            <a:srgbClr val="7B0015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pic>
        <p:nvPicPr>
          <p:cNvPr id="3" name="Picture 2" descr="A black background with white text&#10;&#10;Description automatically generated">
            <a:extLst>
              <a:ext uri="{FF2B5EF4-FFF2-40B4-BE49-F238E27FC236}">
                <a16:creationId xmlns:a16="http://schemas.microsoft.com/office/drawing/2014/main" id="{81E922A0-F914-0A32-9CE6-076D81C39F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998" y="211853"/>
            <a:ext cx="3000141" cy="936958"/>
          </a:xfrm>
          <a:prstGeom prst="rect">
            <a:avLst/>
          </a:prstGeom>
        </p:spPr>
      </p:pic>
      <p:sp>
        <p:nvSpPr>
          <p:cNvPr id="4" name="Title 7">
            <a:extLst>
              <a:ext uri="{FF2B5EF4-FFF2-40B4-BE49-F238E27FC236}">
                <a16:creationId xmlns:a16="http://schemas.microsoft.com/office/drawing/2014/main" id="{70EED61B-DD61-7351-B8AB-BD4868B324BA}"/>
              </a:ext>
            </a:extLst>
          </p:cNvPr>
          <p:cNvSpPr txBox="1">
            <a:spLocks/>
          </p:cNvSpPr>
          <p:nvPr/>
        </p:nvSpPr>
        <p:spPr>
          <a:xfrm>
            <a:off x="512506" y="1972233"/>
            <a:ext cx="7542282" cy="1653835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0" kern="1200" spc="300">
                <a:solidFill>
                  <a:srgbClr val="F4F0EC"/>
                </a:solidFill>
                <a:latin typeface="Media Sans SemiCondensed" panose="02000000000000000000" pitchFamily="2" charset="0"/>
                <a:ea typeface="Media Sans SemiCondensed" panose="02000000000000000000" pitchFamily="2" charset="0"/>
                <a:cs typeface="Arial" charset="0"/>
              </a:defRPr>
            </a:lvl1pPr>
          </a:lstStyle>
          <a:p>
            <a:r>
              <a:rPr lang="en-LT" dirty="0"/>
              <a:t>MOKSLO METŲ APŽVALGA</a:t>
            </a:r>
          </a:p>
        </p:txBody>
      </p:sp>
      <p:sp>
        <p:nvSpPr>
          <p:cNvPr id="5" name="Text Placeholder 15">
            <a:extLst>
              <a:ext uri="{FF2B5EF4-FFF2-40B4-BE49-F238E27FC236}">
                <a16:creationId xmlns:a16="http://schemas.microsoft.com/office/drawing/2014/main" id="{14BF1B88-C855-E946-976F-054FC7DA030C}"/>
              </a:ext>
            </a:extLst>
          </p:cNvPr>
          <p:cNvSpPr txBox="1">
            <a:spLocks/>
          </p:cNvSpPr>
          <p:nvPr/>
        </p:nvSpPr>
        <p:spPr>
          <a:xfrm>
            <a:off x="512506" y="4121294"/>
            <a:ext cx="7367470" cy="889319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None/>
              <a:defRPr sz="2200" b="0" i="0" kern="1200">
                <a:solidFill>
                  <a:srgbClr val="D6CDC6"/>
                </a:solidFill>
                <a:latin typeface="Switzer" pitchFamily="2" charset="77"/>
                <a:ea typeface="Switzer" pitchFamily="2" charset="77"/>
                <a:cs typeface="Arial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2000" kern="1200">
                <a:solidFill>
                  <a:schemeClr val="bg1">
                    <a:lumMod val="50000"/>
                  </a:schemeClr>
                </a:solidFill>
                <a:latin typeface="GT Walsheim" charset="0"/>
                <a:ea typeface="GT Walsheim" charset="0"/>
                <a:cs typeface="GT Walsheim" charset="0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800" kern="1200">
                <a:solidFill>
                  <a:schemeClr val="bg1">
                    <a:lumMod val="50000"/>
                  </a:schemeClr>
                </a:solidFill>
                <a:latin typeface="GT Walsheim" charset="0"/>
                <a:ea typeface="GT Walsheim" charset="0"/>
                <a:cs typeface="GT Walsheim" charset="0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bg1">
                    <a:lumMod val="50000"/>
                  </a:schemeClr>
                </a:solidFill>
                <a:latin typeface="GT Walsheim" charset="0"/>
                <a:ea typeface="GT Walsheim" charset="0"/>
                <a:cs typeface="GT Walsheim" charset="0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bg1">
                    <a:lumMod val="50000"/>
                  </a:schemeClr>
                </a:solidFill>
                <a:latin typeface="GT Walsheim" charset="0"/>
                <a:ea typeface="GT Walsheim" charset="0"/>
                <a:cs typeface="GT Walsheim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Lorem ipsum </a:t>
            </a:r>
            <a:r>
              <a:rPr lang="en-GB" dirty="0" err="1"/>
              <a:t>dolor</a:t>
            </a:r>
            <a:r>
              <a:rPr lang="en-GB" dirty="0"/>
              <a:t> sit </a:t>
            </a:r>
            <a:r>
              <a:rPr lang="en-GB" dirty="0" err="1"/>
              <a:t>amet</a:t>
            </a:r>
            <a:endParaRPr lang="en-LT" dirty="0"/>
          </a:p>
        </p:txBody>
      </p:sp>
      <p:sp>
        <p:nvSpPr>
          <p:cNvPr id="6" name="Text Placeholder 15">
            <a:extLst>
              <a:ext uri="{FF2B5EF4-FFF2-40B4-BE49-F238E27FC236}">
                <a16:creationId xmlns:a16="http://schemas.microsoft.com/office/drawing/2014/main" id="{1FD802C6-A304-4B06-DD4D-57EF2E736997}"/>
              </a:ext>
            </a:extLst>
          </p:cNvPr>
          <p:cNvSpPr txBox="1">
            <a:spLocks/>
          </p:cNvSpPr>
          <p:nvPr/>
        </p:nvSpPr>
        <p:spPr>
          <a:xfrm>
            <a:off x="512505" y="5934264"/>
            <a:ext cx="7367470" cy="889319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None/>
              <a:defRPr sz="2200" b="0" i="0" kern="1200">
                <a:solidFill>
                  <a:srgbClr val="D6CDC6"/>
                </a:solidFill>
                <a:latin typeface="Switzer" pitchFamily="2" charset="77"/>
                <a:ea typeface="Switzer" pitchFamily="2" charset="77"/>
                <a:cs typeface="Arial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2000" kern="1200">
                <a:solidFill>
                  <a:schemeClr val="bg1">
                    <a:lumMod val="50000"/>
                  </a:schemeClr>
                </a:solidFill>
                <a:latin typeface="GT Walsheim" charset="0"/>
                <a:ea typeface="GT Walsheim" charset="0"/>
                <a:cs typeface="GT Walsheim" charset="0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800" kern="1200">
                <a:solidFill>
                  <a:schemeClr val="bg1">
                    <a:lumMod val="50000"/>
                  </a:schemeClr>
                </a:solidFill>
                <a:latin typeface="GT Walsheim" charset="0"/>
                <a:ea typeface="GT Walsheim" charset="0"/>
                <a:cs typeface="GT Walsheim" charset="0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bg1">
                    <a:lumMod val="50000"/>
                  </a:schemeClr>
                </a:solidFill>
                <a:latin typeface="GT Walsheim" charset="0"/>
                <a:ea typeface="GT Walsheim" charset="0"/>
                <a:cs typeface="GT Walsheim" charset="0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bg1">
                    <a:lumMod val="50000"/>
                  </a:schemeClr>
                </a:solidFill>
                <a:latin typeface="GT Walsheim" charset="0"/>
                <a:ea typeface="GT Walsheim" charset="0"/>
                <a:cs typeface="GT Walsheim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LT" dirty="0"/>
              <a:t>2024 08 20</a:t>
            </a:r>
          </a:p>
        </p:txBody>
      </p:sp>
      <p:pic>
        <p:nvPicPr>
          <p:cNvPr id="7" name="Picture 6" descr="A red and black pattern&#10;&#10;Description automatically generated">
            <a:extLst>
              <a:ext uri="{FF2B5EF4-FFF2-40B4-BE49-F238E27FC236}">
                <a16:creationId xmlns:a16="http://schemas.microsoft.com/office/drawing/2014/main" id="{B2B35744-3D3E-B2AC-0CBB-F03AE104E0B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5800" y="0"/>
            <a:ext cx="38862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25381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B1706B04-11B9-9878-B9D7-955A9C72F458}"/>
              </a:ext>
            </a:extLst>
          </p:cNvPr>
          <p:cNvSpPr/>
          <p:nvPr/>
        </p:nvSpPr>
        <p:spPr>
          <a:xfrm>
            <a:off x="0" y="0"/>
            <a:ext cx="12191999" cy="6857999"/>
          </a:xfrm>
          <a:prstGeom prst="rect">
            <a:avLst/>
          </a:prstGeom>
          <a:solidFill>
            <a:srgbClr val="FF002E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pic>
        <p:nvPicPr>
          <p:cNvPr id="3" name="Picture 2" descr="A black background with white text&#10;&#10;Description automatically generated">
            <a:extLst>
              <a:ext uri="{FF2B5EF4-FFF2-40B4-BE49-F238E27FC236}">
                <a16:creationId xmlns:a16="http://schemas.microsoft.com/office/drawing/2014/main" id="{3F9B9775-A306-2A6C-C1ED-4DD8D18E19B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683" y="5753745"/>
            <a:ext cx="2318566" cy="724099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D81AAE8A-8593-93A6-3804-CDB87D7884B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15471" y="-1"/>
            <a:ext cx="3876529" cy="6858000"/>
          </a:xfrm>
          <a:prstGeom prst="rect">
            <a:avLst/>
          </a:prstGeom>
        </p:spPr>
      </p:pic>
      <p:sp>
        <p:nvSpPr>
          <p:cNvPr id="8" name="Title 7">
            <a:extLst>
              <a:ext uri="{FF2B5EF4-FFF2-40B4-BE49-F238E27FC236}">
                <a16:creationId xmlns:a16="http://schemas.microsoft.com/office/drawing/2014/main" id="{6D4394CE-24B2-F0E7-17C6-AB329D895EE5}"/>
              </a:ext>
            </a:extLst>
          </p:cNvPr>
          <p:cNvSpPr txBox="1">
            <a:spLocks/>
          </p:cNvSpPr>
          <p:nvPr/>
        </p:nvSpPr>
        <p:spPr>
          <a:xfrm>
            <a:off x="512506" y="1972233"/>
            <a:ext cx="6641330" cy="1981201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00" b="0" kern="1200" spc="300">
                <a:solidFill>
                  <a:srgbClr val="F4F0EC"/>
                </a:solidFill>
                <a:latin typeface="Media Sans SemiCondensed" panose="02000000000000000000" pitchFamily="2" charset="0"/>
                <a:ea typeface="Media Sans SemiCondensed" panose="02000000000000000000" pitchFamily="2" charset="0"/>
                <a:cs typeface="Arial" charset="0"/>
              </a:defRPr>
            </a:lvl1pPr>
          </a:lstStyle>
          <a:p>
            <a:r>
              <a:rPr lang="en-LT" dirty="0"/>
              <a:t>TEMOS SKIRTUKAS</a:t>
            </a:r>
          </a:p>
        </p:txBody>
      </p:sp>
      <p:pic>
        <p:nvPicPr>
          <p:cNvPr id="9" name="Picture 8" descr="A red and black pattern&#10;&#10;Description automatically generated">
            <a:extLst>
              <a:ext uri="{FF2B5EF4-FFF2-40B4-BE49-F238E27FC236}">
                <a16:creationId xmlns:a16="http://schemas.microsoft.com/office/drawing/2014/main" id="{498FF430-C8BF-8061-908E-790E6D9F7FA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5800" y="0"/>
            <a:ext cx="38862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8094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9B61518-891A-95C8-B9FB-752D277645B3}"/>
              </a:ext>
            </a:extLst>
          </p:cNvPr>
          <p:cNvSpPr/>
          <p:nvPr/>
        </p:nvSpPr>
        <p:spPr>
          <a:xfrm>
            <a:off x="0" y="0"/>
            <a:ext cx="12191999" cy="6857999"/>
          </a:xfrm>
          <a:prstGeom prst="rect">
            <a:avLst/>
          </a:prstGeom>
          <a:solidFill>
            <a:srgbClr val="DA011D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sp>
        <p:nvSpPr>
          <p:cNvPr id="3" name="Title 7">
            <a:extLst>
              <a:ext uri="{FF2B5EF4-FFF2-40B4-BE49-F238E27FC236}">
                <a16:creationId xmlns:a16="http://schemas.microsoft.com/office/drawing/2014/main" id="{2ED6EDA4-DE4C-FB46-C5F7-B0A34B4AFA70}"/>
              </a:ext>
            </a:extLst>
          </p:cNvPr>
          <p:cNvSpPr txBox="1">
            <a:spLocks/>
          </p:cNvSpPr>
          <p:nvPr/>
        </p:nvSpPr>
        <p:spPr>
          <a:xfrm>
            <a:off x="512506" y="1972233"/>
            <a:ext cx="6641330" cy="1981201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00" b="0" kern="1200" spc="300">
                <a:solidFill>
                  <a:srgbClr val="F4F0EC"/>
                </a:solidFill>
                <a:latin typeface="Media Sans SemiCondensed" panose="02000000000000000000" pitchFamily="2" charset="0"/>
                <a:ea typeface="Media Sans SemiCondensed" panose="02000000000000000000" pitchFamily="2" charset="0"/>
                <a:cs typeface="Arial" charset="0"/>
              </a:defRPr>
            </a:lvl1pPr>
          </a:lstStyle>
          <a:p>
            <a:r>
              <a:rPr lang="en-LT" dirty="0"/>
              <a:t>TEMOS SKIRTUKAS</a:t>
            </a:r>
          </a:p>
        </p:txBody>
      </p:sp>
      <p:pic>
        <p:nvPicPr>
          <p:cNvPr id="4" name="Picture 3" descr="A black background with white text&#10;&#10;Description automatically generated">
            <a:extLst>
              <a:ext uri="{FF2B5EF4-FFF2-40B4-BE49-F238E27FC236}">
                <a16:creationId xmlns:a16="http://schemas.microsoft.com/office/drawing/2014/main" id="{62A5C3C3-C69B-E757-BE53-A95095F32E6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683" y="5753745"/>
            <a:ext cx="2318566" cy="724099"/>
          </a:xfrm>
          <a:prstGeom prst="rect">
            <a:avLst/>
          </a:prstGeom>
        </p:spPr>
      </p:pic>
      <p:pic>
        <p:nvPicPr>
          <p:cNvPr id="5" name="Picture 4" descr="A red and black pattern&#10;&#10;Description automatically generated">
            <a:extLst>
              <a:ext uri="{FF2B5EF4-FFF2-40B4-BE49-F238E27FC236}">
                <a16:creationId xmlns:a16="http://schemas.microsoft.com/office/drawing/2014/main" id="{1952004B-B9CC-6BCD-422F-1A71CF0B199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5799" y="-1"/>
            <a:ext cx="38862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46539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A639C55C-F011-E4E0-412C-4C65E5537EBE}"/>
              </a:ext>
            </a:extLst>
          </p:cNvPr>
          <p:cNvSpPr/>
          <p:nvPr/>
        </p:nvSpPr>
        <p:spPr>
          <a:xfrm>
            <a:off x="0" y="0"/>
            <a:ext cx="12191999" cy="6857999"/>
          </a:xfrm>
          <a:prstGeom prst="rect">
            <a:avLst/>
          </a:prstGeom>
          <a:solidFill>
            <a:srgbClr val="DA011D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sp>
        <p:nvSpPr>
          <p:cNvPr id="3" name="Title 7">
            <a:extLst>
              <a:ext uri="{FF2B5EF4-FFF2-40B4-BE49-F238E27FC236}">
                <a16:creationId xmlns:a16="http://schemas.microsoft.com/office/drawing/2014/main" id="{0AE6D79B-2A08-B7A5-D42B-1C5114B636D2}"/>
              </a:ext>
            </a:extLst>
          </p:cNvPr>
          <p:cNvSpPr txBox="1">
            <a:spLocks/>
          </p:cNvSpPr>
          <p:nvPr/>
        </p:nvSpPr>
        <p:spPr>
          <a:xfrm>
            <a:off x="512506" y="1972233"/>
            <a:ext cx="6641330" cy="1981201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00" b="0" kern="1200" spc="300">
                <a:solidFill>
                  <a:srgbClr val="F4F0EC"/>
                </a:solidFill>
                <a:latin typeface="Media Sans SemiCondensed" panose="02000000000000000000" pitchFamily="2" charset="0"/>
                <a:ea typeface="Media Sans SemiCondensed" panose="02000000000000000000" pitchFamily="2" charset="0"/>
                <a:cs typeface="Arial" charset="0"/>
              </a:defRPr>
            </a:lvl1pPr>
          </a:lstStyle>
          <a:p>
            <a:r>
              <a:rPr lang="en-LT" dirty="0"/>
              <a:t>TEMOS SKIRTUKAS</a:t>
            </a:r>
          </a:p>
        </p:txBody>
      </p:sp>
      <p:pic>
        <p:nvPicPr>
          <p:cNvPr id="4" name="Picture 3" descr="A black background with white text&#10;&#10;Description automatically generated">
            <a:extLst>
              <a:ext uri="{FF2B5EF4-FFF2-40B4-BE49-F238E27FC236}">
                <a16:creationId xmlns:a16="http://schemas.microsoft.com/office/drawing/2014/main" id="{25454D17-3603-5BDD-E9CA-9A07B7C64A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683" y="5753745"/>
            <a:ext cx="2318566" cy="724099"/>
          </a:xfrm>
          <a:prstGeom prst="rect">
            <a:avLst/>
          </a:prstGeom>
        </p:spPr>
      </p:pic>
      <p:pic>
        <p:nvPicPr>
          <p:cNvPr id="5" name="Picture 4" descr="A black and red pattern&#10;&#10;Description automatically generated">
            <a:extLst>
              <a:ext uri="{FF2B5EF4-FFF2-40B4-BE49-F238E27FC236}">
                <a16:creationId xmlns:a16="http://schemas.microsoft.com/office/drawing/2014/main" id="{FE495A77-06AF-01AD-0A44-9EED94CA35D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20790" y="0"/>
            <a:ext cx="38862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62249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79A20DFD-AA57-AC8A-D727-14CB7A11B3A9}"/>
              </a:ext>
            </a:extLst>
          </p:cNvPr>
          <p:cNvSpPr/>
          <p:nvPr/>
        </p:nvSpPr>
        <p:spPr>
          <a:xfrm>
            <a:off x="-3454" y="-6147"/>
            <a:ext cx="12192000" cy="6870294"/>
          </a:xfrm>
          <a:prstGeom prst="rect">
            <a:avLst/>
          </a:prstGeom>
          <a:solidFill>
            <a:srgbClr val="F4F0EC"/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sp>
        <p:nvSpPr>
          <p:cNvPr id="2" name="Title 7">
            <a:extLst>
              <a:ext uri="{FF2B5EF4-FFF2-40B4-BE49-F238E27FC236}">
                <a16:creationId xmlns:a16="http://schemas.microsoft.com/office/drawing/2014/main" id="{7EFE8EE7-505F-EB40-287B-D746E49DF0F3}"/>
              </a:ext>
            </a:extLst>
          </p:cNvPr>
          <p:cNvSpPr txBox="1">
            <a:spLocks/>
          </p:cNvSpPr>
          <p:nvPr/>
        </p:nvSpPr>
        <p:spPr>
          <a:xfrm>
            <a:off x="512506" y="1972233"/>
            <a:ext cx="6641330" cy="1981201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00" b="0" kern="1200" spc="300">
                <a:solidFill>
                  <a:srgbClr val="FF002E"/>
                </a:solidFill>
                <a:latin typeface="Media Sans SemiCondensed" panose="02000000000000000000" pitchFamily="2" charset="0"/>
                <a:ea typeface="Media Sans SemiCondensed" panose="02000000000000000000" pitchFamily="2" charset="0"/>
                <a:cs typeface="Arial" charset="0"/>
              </a:defRPr>
            </a:lvl1pPr>
          </a:lstStyle>
          <a:p>
            <a:r>
              <a:rPr lang="en-LT" dirty="0"/>
              <a:t>TEMOS SKIRTUKAS</a:t>
            </a:r>
          </a:p>
        </p:txBody>
      </p:sp>
      <p:pic>
        <p:nvPicPr>
          <p:cNvPr id="3" name="Picture 2" descr="A black and red pattern&#10;&#10;Description automatically generated">
            <a:extLst>
              <a:ext uri="{FF2B5EF4-FFF2-40B4-BE49-F238E27FC236}">
                <a16:creationId xmlns:a16="http://schemas.microsoft.com/office/drawing/2014/main" id="{22005C0B-BA1C-FDEB-5615-3CD9E628566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20790" y="0"/>
            <a:ext cx="3886200" cy="6858000"/>
          </a:xfrm>
          <a:prstGeom prst="rect">
            <a:avLst/>
          </a:prstGeom>
        </p:spPr>
      </p:pic>
      <p:pic>
        <p:nvPicPr>
          <p:cNvPr id="4" name="Picture 3" descr="A black background with a black square&#10;&#10;Description automatically generated with medium confidence">
            <a:extLst>
              <a:ext uri="{FF2B5EF4-FFF2-40B4-BE49-F238E27FC236}">
                <a16:creationId xmlns:a16="http://schemas.microsoft.com/office/drawing/2014/main" id="{58A40579-4E23-6F1E-7AAD-BFB1E4CF6FB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684" y="5753745"/>
            <a:ext cx="2318566" cy="7240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58107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21C16C33-6496-0D07-80C2-4BFBBD356259}"/>
              </a:ext>
            </a:extLst>
          </p:cNvPr>
          <p:cNvSpPr/>
          <p:nvPr/>
        </p:nvSpPr>
        <p:spPr>
          <a:xfrm>
            <a:off x="-3454" y="-6147"/>
            <a:ext cx="12192000" cy="6870294"/>
          </a:xfrm>
          <a:prstGeom prst="rect">
            <a:avLst/>
          </a:prstGeom>
          <a:solidFill>
            <a:srgbClr val="F4F0EC"/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B5B54A85-10DE-2DDD-4EE1-F25C6B957ACD}"/>
              </a:ext>
            </a:extLst>
          </p:cNvPr>
          <p:cNvSpPr txBox="1">
            <a:spLocks/>
          </p:cNvSpPr>
          <p:nvPr/>
        </p:nvSpPr>
        <p:spPr>
          <a:xfrm>
            <a:off x="512505" y="1910240"/>
            <a:ext cx="5995871" cy="34962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600"/>
              </a:spcAft>
              <a:buFont typeface="Arial"/>
              <a:buNone/>
              <a:defRPr sz="2000" b="0" i="0" kern="1200">
                <a:solidFill>
                  <a:srgbClr val="7B0015"/>
                </a:solidFill>
                <a:latin typeface="Switzer" pitchFamily="2" charset="77"/>
                <a:ea typeface="Switzer" pitchFamily="2" charset="77"/>
                <a:cs typeface="Arial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2000" kern="1200">
                <a:solidFill>
                  <a:schemeClr val="bg1">
                    <a:lumMod val="50000"/>
                  </a:schemeClr>
                </a:solidFill>
                <a:latin typeface="GT Walsheim" charset="0"/>
                <a:ea typeface="GT Walsheim" charset="0"/>
                <a:cs typeface="GT Walsheim" charset="0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800" kern="1200">
                <a:solidFill>
                  <a:schemeClr val="bg1">
                    <a:lumMod val="50000"/>
                  </a:schemeClr>
                </a:solidFill>
                <a:latin typeface="GT Walsheim" charset="0"/>
                <a:ea typeface="GT Walsheim" charset="0"/>
                <a:cs typeface="GT Walsheim" charset="0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bg1">
                    <a:lumMod val="50000"/>
                  </a:schemeClr>
                </a:solidFill>
                <a:latin typeface="GT Walsheim" charset="0"/>
                <a:ea typeface="GT Walsheim" charset="0"/>
                <a:cs typeface="GT Walsheim" charset="0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bg1">
                    <a:lumMod val="50000"/>
                  </a:schemeClr>
                </a:solidFill>
                <a:latin typeface="GT Walsheim" charset="0"/>
                <a:ea typeface="GT Walsheim" charset="0"/>
                <a:cs typeface="GT Walsheim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lt-LT" dirty="0"/>
              <a:t>Fizinis ugdymas ir sportas</a:t>
            </a:r>
          </a:p>
          <a:p>
            <a:r>
              <a:rPr lang="lt-LT" dirty="0"/>
              <a:t>Sporto ir turizmo vadyba</a:t>
            </a:r>
          </a:p>
          <a:p>
            <a:r>
              <a:rPr lang="lt-LT" dirty="0"/>
              <a:t>Kineziterapija</a:t>
            </a:r>
          </a:p>
          <a:p>
            <a:r>
              <a:rPr lang="lt-LT" dirty="0"/>
              <a:t>Fizinis aktyvumas ir visuomenės sveikata</a:t>
            </a:r>
          </a:p>
          <a:p>
            <a:r>
              <a:rPr lang="lt-LT" dirty="0"/>
              <a:t>Treniravimo sistemos</a:t>
            </a:r>
          </a:p>
          <a:p>
            <a:r>
              <a:rPr lang="lt-LT" dirty="0"/>
              <a:t>Pratimai, mityba ir streso valdymas</a:t>
            </a:r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9F77D8B-98F0-1174-5982-D7ADCAF06DB3}"/>
              </a:ext>
            </a:extLst>
          </p:cNvPr>
          <p:cNvSpPr/>
          <p:nvPr/>
        </p:nvSpPr>
        <p:spPr>
          <a:xfrm>
            <a:off x="0" y="1"/>
            <a:ext cx="3022169" cy="1451524"/>
          </a:xfrm>
          <a:prstGeom prst="rect">
            <a:avLst/>
          </a:prstGeom>
          <a:solidFill>
            <a:srgbClr val="F4F0EC"/>
          </a:solidFill>
          <a:ln>
            <a:solidFill>
              <a:srgbClr val="F4F0E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sp>
        <p:nvSpPr>
          <p:cNvPr id="4" name="Title 7">
            <a:extLst>
              <a:ext uri="{FF2B5EF4-FFF2-40B4-BE49-F238E27FC236}">
                <a16:creationId xmlns:a16="http://schemas.microsoft.com/office/drawing/2014/main" id="{5A054936-CFBD-FEC4-4E85-8EC464252946}"/>
              </a:ext>
            </a:extLst>
          </p:cNvPr>
          <p:cNvSpPr txBox="1">
            <a:spLocks/>
          </p:cNvSpPr>
          <p:nvPr/>
        </p:nvSpPr>
        <p:spPr>
          <a:xfrm>
            <a:off x="512505" y="449855"/>
            <a:ext cx="5995871" cy="76853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00" b="0" kern="1200" spc="300">
                <a:solidFill>
                  <a:srgbClr val="DA011D"/>
                </a:solidFill>
                <a:latin typeface="Media Sans SemiCondensed" panose="02000000000000000000" pitchFamily="2" charset="0"/>
                <a:ea typeface="Media Sans SemiCondensed" panose="02000000000000000000" pitchFamily="2" charset="0"/>
                <a:cs typeface="Arial" charset="0"/>
              </a:defRPr>
            </a:lvl1pPr>
          </a:lstStyle>
          <a:p>
            <a:r>
              <a:rPr lang="en-US" dirty="0"/>
              <a:t>BAKALAURO STUDIJOS</a:t>
            </a:r>
            <a:endParaRPr lang="en-LT" dirty="0"/>
          </a:p>
        </p:txBody>
      </p:sp>
      <p:pic>
        <p:nvPicPr>
          <p:cNvPr id="5" name="Picture 4" descr="A black background with a black square&#10;&#10;Description automatically generated with medium confidence">
            <a:extLst>
              <a:ext uri="{FF2B5EF4-FFF2-40B4-BE49-F238E27FC236}">
                <a16:creationId xmlns:a16="http://schemas.microsoft.com/office/drawing/2014/main" id="{242B561A-E2A9-8D89-5034-3DE799B31B1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684" y="5753745"/>
            <a:ext cx="2318566" cy="724099"/>
          </a:xfrm>
          <a:prstGeom prst="rect">
            <a:avLst/>
          </a:prstGeom>
        </p:spPr>
      </p:pic>
      <p:pic>
        <p:nvPicPr>
          <p:cNvPr id="6" name="Picture Placeholder 12" descr="A person and person studying together&#10;&#10;Description automatically generated">
            <a:extLst>
              <a:ext uri="{FF2B5EF4-FFF2-40B4-BE49-F238E27FC236}">
                <a16:creationId xmlns:a16="http://schemas.microsoft.com/office/drawing/2014/main" id="{9522ED7E-C780-DC58-94D0-F284E293871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934" b="11934"/>
          <a:stretch/>
        </p:blipFill>
        <p:spPr>
          <a:xfrm>
            <a:off x="6753368" y="620533"/>
            <a:ext cx="4926126" cy="5615167"/>
          </a:xfrm>
          <a:custGeom>
            <a:avLst/>
            <a:gdLst>
              <a:gd name="connsiteX0" fmla="*/ 521611 w 4926126"/>
              <a:gd name="connsiteY0" fmla="*/ 0 h 5615167"/>
              <a:gd name="connsiteX1" fmla="*/ 4317402 w 4926126"/>
              <a:gd name="connsiteY1" fmla="*/ 0 h 5615167"/>
              <a:gd name="connsiteX2" fmla="*/ 4317402 w 4926126"/>
              <a:gd name="connsiteY2" fmla="*/ 2010 h 5615167"/>
              <a:gd name="connsiteX3" fmla="*/ 4924898 w 4926126"/>
              <a:gd name="connsiteY3" fmla="*/ 882 h 5615167"/>
              <a:gd name="connsiteX4" fmla="*/ 4478459 w 4926126"/>
              <a:gd name="connsiteY4" fmla="*/ 2814777 h 5615167"/>
              <a:gd name="connsiteX5" fmla="*/ 4909756 w 4926126"/>
              <a:gd name="connsiteY5" fmla="*/ 5007247 h 5615167"/>
              <a:gd name="connsiteX6" fmla="*/ 4926126 w 4926126"/>
              <a:gd name="connsiteY6" fmla="*/ 5170462 h 5615167"/>
              <a:gd name="connsiteX7" fmla="*/ 4926126 w 4926126"/>
              <a:gd name="connsiteY7" fmla="*/ 5615167 h 5615167"/>
              <a:gd name="connsiteX8" fmla="*/ 2484201 w 4926126"/>
              <a:gd name="connsiteY8" fmla="*/ 5615167 h 5615167"/>
              <a:gd name="connsiteX9" fmla="*/ 2484201 w 4926126"/>
              <a:gd name="connsiteY9" fmla="*/ 5615166 h 5615167"/>
              <a:gd name="connsiteX10" fmla="*/ 2456063 w 4926126"/>
              <a:gd name="connsiteY10" fmla="*/ 5615166 h 5615167"/>
              <a:gd name="connsiteX11" fmla="*/ 2456063 w 4926126"/>
              <a:gd name="connsiteY11" fmla="*/ 5615167 h 5615167"/>
              <a:gd name="connsiteX12" fmla="*/ 0 w 4926126"/>
              <a:gd name="connsiteY12" fmla="*/ 5615167 h 5615167"/>
              <a:gd name="connsiteX13" fmla="*/ 101 w 4926126"/>
              <a:gd name="connsiteY13" fmla="*/ 5407054 h 5615167"/>
              <a:gd name="connsiteX14" fmla="*/ 461805 w 4926126"/>
              <a:gd name="connsiteY14" fmla="*/ 2814776 h 5615167"/>
              <a:gd name="connsiteX15" fmla="*/ 15366 w 4926126"/>
              <a:gd name="connsiteY15" fmla="*/ 881 h 5615167"/>
              <a:gd name="connsiteX16" fmla="*/ 521611 w 4926126"/>
              <a:gd name="connsiteY16" fmla="*/ 1821 h 56151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926126" h="5615167">
                <a:moveTo>
                  <a:pt x="521611" y="0"/>
                </a:moveTo>
                <a:lnTo>
                  <a:pt x="4317402" y="0"/>
                </a:lnTo>
                <a:lnTo>
                  <a:pt x="4317402" y="2010"/>
                </a:lnTo>
                <a:lnTo>
                  <a:pt x="4924898" y="882"/>
                </a:lnTo>
                <a:cubicBezTo>
                  <a:pt x="4948047" y="1260349"/>
                  <a:pt x="4497229" y="1889223"/>
                  <a:pt x="4478459" y="2814777"/>
                </a:cubicBezTo>
                <a:cubicBezTo>
                  <a:pt x="4487148" y="3478217"/>
                  <a:pt x="4806479" y="4165717"/>
                  <a:pt x="4909756" y="5007247"/>
                </a:cubicBezTo>
                <a:lnTo>
                  <a:pt x="4926126" y="5170462"/>
                </a:lnTo>
                <a:lnTo>
                  <a:pt x="4926126" y="5615167"/>
                </a:lnTo>
                <a:lnTo>
                  <a:pt x="2484201" y="5615167"/>
                </a:lnTo>
                <a:lnTo>
                  <a:pt x="2484201" y="5615166"/>
                </a:lnTo>
                <a:lnTo>
                  <a:pt x="2456063" y="5615166"/>
                </a:lnTo>
                <a:lnTo>
                  <a:pt x="2456063" y="5615167"/>
                </a:lnTo>
                <a:lnTo>
                  <a:pt x="0" y="5615167"/>
                </a:lnTo>
                <a:lnTo>
                  <a:pt x="101" y="5407054"/>
                </a:lnTo>
                <a:cubicBezTo>
                  <a:pt x="28178" y="4377824"/>
                  <a:pt x="451780" y="3580284"/>
                  <a:pt x="461805" y="2814776"/>
                </a:cubicBezTo>
                <a:cubicBezTo>
                  <a:pt x="443035" y="1889222"/>
                  <a:pt x="-7783" y="1260348"/>
                  <a:pt x="15366" y="881"/>
                </a:cubicBezTo>
                <a:lnTo>
                  <a:pt x="521611" y="1821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08571647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Rectangle 33">
            <a:extLst>
              <a:ext uri="{FF2B5EF4-FFF2-40B4-BE49-F238E27FC236}">
                <a16:creationId xmlns:a16="http://schemas.microsoft.com/office/drawing/2014/main" id="{51188515-6514-4BB2-1CE0-FA285A526C8F}"/>
              </a:ext>
            </a:extLst>
          </p:cNvPr>
          <p:cNvSpPr/>
          <p:nvPr/>
        </p:nvSpPr>
        <p:spPr>
          <a:xfrm>
            <a:off x="-3454" y="-6147"/>
            <a:ext cx="12192000" cy="6870294"/>
          </a:xfrm>
          <a:prstGeom prst="rect">
            <a:avLst/>
          </a:prstGeom>
          <a:solidFill>
            <a:srgbClr val="F4F0EC"/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9ACB5C4A-A855-B6DE-F7E3-01C7E72F3BA1}"/>
              </a:ext>
            </a:extLst>
          </p:cNvPr>
          <p:cNvSpPr txBox="1">
            <a:spLocks/>
          </p:cNvSpPr>
          <p:nvPr/>
        </p:nvSpPr>
        <p:spPr>
          <a:xfrm>
            <a:off x="1131993" y="2898184"/>
            <a:ext cx="2960852" cy="2508292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300"/>
              </a:spcAft>
              <a:buFont typeface="Arial"/>
              <a:buNone/>
              <a:defRPr sz="1400" b="0" i="0" kern="1200">
                <a:solidFill>
                  <a:srgbClr val="7B0015"/>
                </a:solidFill>
                <a:latin typeface="Switzer" pitchFamily="2" charset="77"/>
                <a:ea typeface="Switzer" pitchFamily="2" charset="77"/>
                <a:cs typeface="Arial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2000" kern="1200">
                <a:solidFill>
                  <a:schemeClr val="bg1">
                    <a:lumMod val="50000"/>
                  </a:schemeClr>
                </a:solidFill>
                <a:latin typeface="GT Walsheim" charset="0"/>
                <a:ea typeface="GT Walsheim" charset="0"/>
                <a:cs typeface="GT Walsheim" charset="0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800" kern="1200">
                <a:solidFill>
                  <a:schemeClr val="bg1">
                    <a:lumMod val="50000"/>
                  </a:schemeClr>
                </a:solidFill>
                <a:latin typeface="GT Walsheim" charset="0"/>
                <a:ea typeface="GT Walsheim" charset="0"/>
                <a:cs typeface="GT Walsheim" charset="0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bg1">
                    <a:lumMod val="50000"/>
                  </a:schemeClr>
                </a:solidFill>
                <a:latin typeface="GT Walsheim" charset="0"/>
                <a:ea typeface="GT Walsheim" charset="0"/>
                <a:cs typeface="GT Walsheim" charset="0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bg1">
                    <a:lumMod val="50000"/>
                  </a:schemeClr>
                </a:solidFill>
                <a:latin typeface="GT Walsheim" charset="0"/>
                <a:ea typeface="GT Walsheim" charset="0"/>
                <a:cs typeface="GT Walsheim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lt-LT" dirty="0"/>
              <a:t>Fizinis ugdymas ir sportas</a:t>
            </a:r>
          </a:p>
          <a:p>
            <a:r>
              <a:rPr lang="lt-LT" dirty="0"/>
              <a:t>Sporto ir turizmo vadyba</a:t>
            </a:r>
          </a:p>
          <a:p>
            <a:r>
              <a:rPr lang="lt-LT" dirty="0"/>
              <a:t>Kineziterapija</a:t>
            </a:r>
          </a:p>
          <a:p>
            <a:r>
              <a:rPr lang="lt-LT" dirty="0"/>
              <a:t>Fizinis aktyvumas ir visuomenės sveikata</a:t>
            </a:r>
          </a:p>
          <a:p>
            <a:r>
              <a:rPr lang="lt-LT" dirty="0"/>
              <a:t>Treniravimo sistemos</a:t>
            </a:r>
          </a:p>
          <a:p>
            <a:r>
              <a:rPr lang="lt-LT" dirty="0"/>
              <a:t>Pratimai, mityba ir streso valdymas</a:t>
            </a:r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Title 7">
            <a:extLst>
              <a:ext uri="{FF2B5EF4-FFF2-40B4-BE49-F238E27FC236}">
                <a16:creationId xmlns:a16="http://schemas.microsoft.com/office/drawing/2014/main" id="{03B8346C-AB88-92FA-A84D-C8F5F8D7D653}"/>
              </a:ext>
            </a:extLst>
          </p:cNvPr>
          <p:cNvSpPr txBox="1">
            <a:spLocks/>
          </p:cNvSpPr>
          <p:nvPr/>
        </p:nvSpPr>
        <p:spPr>
          <a:xfrm>
            <a:off x="512505" y="449855"/>
            <a:ext cx="11157719" cy="76853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00" b="0" kern="1200" spc="300">
                <a:solidFill>
                  <a:srgbClr val="DA011D"/>
                </a:solidFill>
                <a:latin typeface="Media Sans SemiCondensed" panose="02000000000000000000" pitchFamily="2" charset="0"/>
                <a:ea typeface="Media Sans SemiCondensed" panose="02000000000000000000" pitchFamily="2" charset="0"/>
                <a:cs typeface="Arial" charset="0"/>
              </a:defRPr>
            </a:lvl1pPr>
          </a:lstStyle>
          <a:p>
            <a:r>
              <a:rPr lang="en-LT" spc="300" dirty="0"/>
              <a:t>STUDIJŲ PROGRAMOS</a:t>
            </a:r>
            <a:endParaRPr lang="en-LT" dirty="0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4A2EB154-273C-AA20-BF66-C47227ED73D6}"/>
              </a:ext>
            </a:extLst>
          </p:cNvPr>
          <p:cNvSpPr/>
          <p:nvPr/>
        </p:nvSpPr>
        <p:spPr>
          <a:xfrm>
            <a:off x="535151" y="2036061"/>
            <a:ext cx="504497" cy="504497"/>
          </a:xfrm>
          <a:prstGeom prst="ellipse">
            <a:avLst/>
          </a:prstGeom>
          <a:solidFill>
            <a:srgbClr val="7B001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0AAF296C-3F8F-CEBB-31E7-4E94F0892A67}"/>
              </a:ext>
            </a:extLst>
          </p:cNvPr>
          <p:cNvSpPr txBox="1">
            <a:spLocks/>
          </p:cNvSpPr>
          <p:nvPr/>
        </p:nvSpPr>
        <p:spPr>
          <a:xfrm>
            <a:off x="627495" y="2036061"/>
            <a:ext cx="337705" cy="504497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00" b="1" kern="1200">
                <a:solidFill>
                  <a:srgbClr val="F4F0EC"/>
                </a:solidFill>
                <a:latin typeface="Media Sans SemiCondensed" panose="02000000000000000000" pitchFamily="2" charset="0"/>
                <a:ea typeface="Media Sans SemiCondensed" panose="02000000000000000000" pitchFamily="2" charset="0"/>
                <a:cs typeface="Arial" charset="0"/>
              </a:defRPr>
            </a:lvl1pPr>
          </a:lstStyle>
          <a:p>
            <a:r>
              <a:rPr lang="en-US" sz="2800" b="0" dirty="0"/>
              <a:t>1</a:t>
            </a: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5FB66D54-E9C2-2A29-7EBA-C45525A23D38}"/>
              </a:ext>
            </a:extLst>
          </p:cNvPr>
          <p:cNvSpPr txBox="1">
            <a:spLocks/>
          </p:cNvSpPr>
          <p:nvPr/>
        </p:nvSpPr>
        <p:spPr>
          <a:xfrm>
            <a:off x="1286934" y="2028133"/>
            <a:ext cx="2630310" cy="59144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600"/>
              </a:spcAft>
              <a:buFont typeface="Arial"/>
              <a:buNone/>
              <a:defRPr sz="2400" b="0" i="0" kern="1200">
                <a:solidFill>
                  <a:srgbClr val="F4F0EC"/>
                </a:solidFill>
                <a:latin typeface="Media Sans SemiCondensed" panose="02000000000000000000" pitchFamily="2" charset="0"/>
                <a:ea typeface="Switzer" pitchFamily="2" charset="77"/>
                <a:cs typeface="Arial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2000" kern="1200">
                <a:solidFill>
                  <a:schemeClr val="bg1">
                    <a:lumMod val="50000"/>
                  </a:schemeClr>
                </a:solidFill>
                <a:latin typeface="GT Walsheim" charset="0"/>
                <a:ea typeface="GT Walsheim" charset="0"/>
                <a:cs typeface="GT Walsheim" charset="0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800" kern="1200">
                <a:solidFill>
                  <a:schemeClr val="bg1">
                    <a:lumMod val="50000"/>
                  </a:schemeClr>
                </a:solidFill>
                <a:latin typeface="GT Walsheim" charset="0"/>
                <a:ea typeface="GT Walsheim" charset="0"/>
                <a:cs typeface="GT Walsheim" charset="0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bg1">
                    <a:lumMod val="50000"/>
                  </a:schemeClr>
                </a:solidFill>
                <a:latin typeface="GT Walsheim" charset="0"/>
                <a:ea typeface="GT Walsheim" charset="0"/>
                <a:cs typeface="GT Walsheim" charset="0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bg1">
                    <a:lumMod val="50000"/>
                  </a:schemeClr>
                </a:solidFill>
                <a:latin typeface="GT Walsheim" charset="0"/>
                <a:ea typeface="GT Walsheim" charset="0"/>
                <a:cs typeface="GT Walsheim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CLICK TO EDIT MASTER</a:t>
            </a:r>
            <a:endParaRPr lang="en-US" dirty="0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C4C3DD90-79D1-1E69-7203-D987BFBBABD9}"/>
              </a:ext>
            </a:extLst>
          </p:cNvPr>
          <p:cNvSpPr txBox="1">
            <a:spLocks/>
          </p:cNvSpPr>
          <p:nvPr/>
        </p:nvSpPr>
        <p:spPr>
          <a:xfrm>
            <a:off x="4782030" y="2890257"/>
            <a:ext cx="2960852" cy="28634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300"/>
              </a:spcAft>
              <a:buFont typeface="Arial"/>
              <a:buNone/>
              <a:defRPr sz="1400" b="0" i="0" kern="1200">
                <a:solidFill>
                  <a:srgbClr val="7B0015"/>
                </a:solidFill>
                <a:latin typeface="Switzer" pitchFamily="2" charset="77"/>
                <a:ea typeface="Switzer" pitchFamily="2" charset="77"/>
                <a:cs typeface="Arial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2000" kern="1200">
                <a:solidFill>
                  <a:schemeClr val="bg1">
                    <a:lumMod val="50000"/>
                  </a:schemeClr>
                </a:solidFill>
                <a:latin typeface="GT Walsheim" charset="0"/>
                <a:ea typeface="GT Walsheim" charset="0"/>
                <a:cs typeface="GT Walsheim" charset="0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800" kern="1200">
                <a:solidFill>
                  <a:schemeClr val="bg1">
                    <a:lumMod val="50000"/>
                  </a:schemeClr>
                </a:solidFill>
                <a:latin typeface="GT Walsheim" charset="0"/>
                <a:ea typeface="GT Walsheim" charset="0"/>
                <a:cs typeface="GT Walsheim" charset="0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bg1">
                    <a:lumMod val="50000"/>
                  </a:schemeClr>
                </a:solidFill>
                <a:latin typeface="GT Walsheim" charset="0"/>
                <a:ea typeface="GT Walsheim" charset="0"/>
                <a:cs typeface="GT Walsheim" charset="0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bg1">
                    <a:lumMod val="50000"/>
                  </a:schemeClr>
                </a:solidFill>
                <a:latin typeface="GT Walsheim" charset="0"/>
                <a:ea typeface="GT Walsheim" charset="0"/>
                <a:cs typeface="GT Walsheim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lt-LT" dirty="0"/>
              <a:t>Sporto edukologija</a:t>
            </a:r>
          </a:p>
          <a:p>
            <a:r>
              <a:rPr lang="lt-LT" dirty="0"/>
              <a:t>Treniravimo sistemos</a:t>
            </a:r>
          </a:p>
          <a:p>
            <a:r>
              <a:rPr lang="lt-LT" dirty="0"/>
              <a:t>Turizmo ir sporto vadyba</a:t>
            </a:r>
          </a:p>
          <a:p>
            <a:r>
              <a:rPr lang="lt-LT" dirty="0"/>
              <a:t>Fizinis ugdymas ir sportas</a:t>
            </a:r>
          </a:p>
          <a:p>
            <a:r>
              <a:rPr lang="lt-LT" dirty="0"/>
              <a:t>Taikomoji fizinė veikla</a:t>
            </a:r>
          </a:p>
          <a:p>
            <a:r>
              <a:rPr lang="lt-LT" dirty="0"/>
              <a:t>Kineziterapija</a:t>
            </a:r>
          </a:p>
          <a:p>
            <a:r>
              <a:rPr lang="lt-LT" dirty="0"/>
              <a:t>Fizinis aktyvumas ir visuomenės sveika</a:t>
            </a:r>
            <a:endParaRPr lang="en-LT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DCB8A84A-AC3E-545B-6350-D1AC10AF4261}"/>
              </a:ext>
            </a:extLst>
          </p:cNvPr>
          <p:cNvSpPr/>
          <p:nvPr/>
        </p:nvSpPr>
        <p:spPr>
          <a:xfrm>
            <a:off x="4185188" y="2028135"/>
            <a:ext cx="504497" cy="504497"/>
          </a:xfrm>
          <a:prstGeom prst="ellipse">
            <a:avLst/>
          </a:prstGeom>
          <a:solidFill>
            <a:srgbClr val="7B001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CD1198B3-E501-CA8B-4129-BA9614831D03}"/>
              </a:ext>
            </a:extLst>
          </p:cNvPr>
          <p:cNvSpPr txBox="1">
            <a:spLocks/>
          </p:cNvSpPr>
          <p:nvPr/>
        </p:nvSpPr>
        <p:spPr>
          <a:xfrm>
            <a:off x="4249824" y="2028135"/>
            <a:ext cx="337705" cy="504497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00" b="1" kern="1200">
                <a:solidFill>
                  <a:srgbClr val="F4F0EC"/>
                </a:solidFill>
                <a:latin typeface="Media Sans SemiCondensed" panose="02000000000000000000" pitchFamily="2" charset="0"/>
                <a:ea typeface="Media Sans SemiCondensed" panose="02000000000000000000" pitchFamily="2" charset="0"/>
                <a:cs typeface="Arial" charset="0"/>
              </a:defRPr>
            </a:lvl1pPr>
          </a:lstStyle>
          <a:p>
            <a:r>
              <a:rPr lang="en-US" sz="2800" b="0" dirty="0"/>
              <a:t>2</a:t>
            </a:r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7FD605E7-4FAC-BBF6-205A-B450C5BC5B43}"/>
              </a:ext>
            </a:extLst>
          </p:cNvPr>
          <p:cNvSpPr txBox="1">
            <a:spLocks/>
          </p:cNvSpPr>
          <p:nvPr/>
        </p:nvSpPr>
        <p:spPr>
          <a:xfrm>
            <a:off x="4936971" y="2020207"/>
            <a:ext cx="2649162" cy="59144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600"/>
              </a:spcAft>
              <a:buFont typeface="Arial"/>
              <a:buNone/>
              <a:defRPr sz="2400" b="0" i="0" kern="1200">
                <a:solidFill>
                  <a:srgbClr val="F4F0EC"/>
                </a:solidFill>
                <a:latin typeface="Media Sans SemiCondensed" panose="02000000000000000000" pitchFamily="2" charset="0"/>
                <a:ea typeface="Switzer" pitchFamily="2" charset="77"/>
                <a:cs typeface="Arial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2000" kern="1200">
                <a:solidFill>
                  <a:schemeClr val="bg1">
                    <a:lumMod val="50000"/>
                  </a:schemeClr>
                </a:solidFill>
                <a:latin typeface="GT Walsheim" charset="0"/>
                <a:ea typeface="GT Walsheim" charset="0"/>
                <a:cs typeface="GT Walsheim" charset="0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800" kern="1200">
                <a:solidFill>
                  <a:schemeClr val="bg1">
                    <a:lumMod val="50000"/>
                  </a:schemeClr>
                </a:solidFill>
                <a:latin typeface="GT Walsheim" charset="0"/>
                <a:ea typeface="GT Walsheim" charset="0"/>
                <a:cs typeface="GT Walsheim" charset="0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bg1">
                    <a:lumMod val="50000"/>
                  </a:schemeClr>
                </a:solidFill>
                <a:latin typeface="GT Walsheim" charset="0"/>
                <a:ea typeface="GT Walsheim" charset="0"/>
                <a:cs typeface="GT Walsheim" charset="0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bg1">
                    <a:lumMod val="50000"/>
                  </a:schemeClr>
                </a:solidFill>
                <a:latin typeface="GT Walsheim" charset="0"/>
                <a:ea typeface="GT Walsheim" charset="0"/>
                <a:cs typeface="GT Walsheim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CLICK TO EDIT MASTER</a:t>
            </a:r>
            <a:endParaRPr lang="en-US" dirty="0"/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9D0D6C39-A35F-7825-FC8C-F38B334A97E4}"/>
              </a:ext>
            </a:extLst>
          </p:cNvPr>
          <p:cNvSpPr txBox="1">
            <a:spLocks/>
          </p:cNvSpPr>
          <p:nvPr/>
        </p:nvSpPr>
        <p:spPr>
          <a:xfrm>
            <a:off x="8432067" y="2898184"/>
            <a:ext cx="2960852" cy="25082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300"/>
              </a:spcAft>
              <a:buFont typeface="Arial"/>
              <a:buNone/>
              <a:defRPr sz="1400" b="0" i="0" kern="1200">
                <a:solidFill>
                  <a:srgbClr val="7B0015"/>
                </a:solidFill>
                <a:latin typeface="Switzer" pitchFamily="2" charset="77"/>
                <a:ea typeface="Switzer" pitchFamily="2" charset="77"/>
                <a:cs typeface="Arial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2000" kern="1200">
                <a:solidFill>
                  <a:schemeClr val="bg1">
                    <a:lumMod val="50000"/>
                  </a:schemeClr>
                </a:solidFill>
                <a:latin typeface="GT Walsheim" charset="0"/>
                <a:ea typeface="GT Walsheim" charset="0"/>
                <a:cs typeface="GT Walsheim" charset="0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800" kern="1200">
                <a:solidFill>
                  <a:schemeClr val="bg1">
                    <a:lumMod val="50000"/>
                  </a:schemeClr>
                </a:solidFill>
                <a:latin typeface="GT Walsheim" charset="0"/>
                <a:ea typeface="GT Walsheim" charset="0"/>
                <a:cs typeface="GT Walsheim" charset="0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bg1">
                    <a:lumMod val="50000"/>
                  </a:schemeClr>
                </a:solidFill>
                <a:latin typeface="GT Walsheim" charset="0"/>
                <a:ea typeface="GT Walsheim" charset="0"/>
                <a:cs typeface="GT Walsheim" charset="0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bg1">
                    <a:lumMod val="50000"/>
                  </a:schemeClr>
                </a:solidFill>
                <a:latin typeface="GT Walsheim" charset="0"/>
                <a:ea typeface="GT Walsheim" charset="0"/>
                <a:cs typeface="GT Walsheim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 err="1"/>
              <a:t>Biologijos</a:t>
            </a:r>
            <a:r>
              <a:rPr lang="en-GB" dirty="0"/>
              <a:t> </a:t>
            </a:r>
            <a:r>
              <a:rPr lang="en-GB" dirty="0" err="1"/>
              <a:t>mokslo</a:t>
            </a:r>
            <a:r>
              <a:rPr lang="en-GB" dirty="0"/>
              <a:t> </a:t>
            </a:r>
            <a:r>
              <a:rPr lang="en-GB" dirty="0" err="1"/>
              <a:t>krypties</a:t>
            </a:r>
            <a:r>
              <a:rPr lang="en-GB" dirty="0"/>
              <a:t> </a:t>
            </a:r>
            <a:r>
              <a:rPr lang="en-GB" dirty="0" err="1"/>
              <a:t>doktorantūra</a:t>
            </a:r>
            <a:endParaRPr lang="en-GB" dirty="0"/>
          </a:p>
          <a:p>
            <a:r>
              <a:rPr lang="en-GB" dirty="0" err="1"/>
              <a:t>Edukologijos</a:t>
            </a:r>
            <a:r>
              <a:rPr lang="en-GB" dirty="0"/>
              <a:t> </a:t>
            </a:r>
            <a:r>
              <a:rPr lang="en-GB" dirty="0" err="1"/>
              <a:t>mokslo</a:t>
            </a:r>
            <a:r>
              <a:rPr lang="en-GB" dirty="0"/>
              <a:t> </a:t>
            </a:r>
            <a:r>
              <a:rPr lang="en-GB" dirty="0" err="1"/>
              <a:t>krypties</a:t>
            </a:r>
            <a:r>
              <a:rPr lang="en-GB" dirty="0"/>
              <a:t> </a:t>
            </a:r>
            <a:r>
              <a:rPr lang="en-GB" dirty="0" err="1"/>
              <a:t>doktorantūra</a:t>
            </a:r>
            <a:endParaRPr lang="en-LT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7B60B0CF-49DE-F415-5F98-303E42D4CD58}"/>
              </a:ext>
            </a:extLst>
          </p:cNvPr>
          <p:cNvSpPr/>
          <p:nvPr/>
        </p:nvSpPr>
        <p:spPr>
          <a:xfrm>
            <a:off x="7835225" y="2036061"/>
            <a:ext cx="504497" cy="504497"/>
          </a:xfrm>
          <a:prstGeom prst="ellipse">
            <a:avLst/>
          </a:prstGeom>
          <a:solidFill>
            <a:srgbClr val="7B001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524AACC7-350C-3C61-2F00-0292B055D62F}"/>
              </a:ext>
            </a:extLst>
          </p:cNvPr>
          <p:cNvSpPr txBox="1">
            <a:spLocks/>
          </p:cNvSpPr>
          <p:nvPr/>
        </p:nvSpPr>
        <p:spPr>
          <a:xfrm>
            <a:off x="7909097" y="2036061"/>
            <a:ext cx="337705" cy="504497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00" b="1" kern="1200">
                <a:solidFill>
                  <a:srgbClr val="F4F0EC"/>
                </a:solidFill>
                <a:latin typeface="Media Sans SemiCondensed" panose="02000000000000000000" pitchFamily="2" charset="0"/>
                <a:ea typeface="Media Sans SemiCondensed" panose="02000000000000000000" pitchFamily="2" charset="0"/>
                <a:cs typeface="Arial" charset="0"/>
              </a:defRPr>
            </a:lvl1pPr>
          </a:lstStyle>
          <a:p>
            <a:r>
              <a:rPr lang="en-US" sz="2800" b="0" dirty="0"/>
              <a:t>3</a:t>
            </a:r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5570EB5C-6784-4C37-627A-9F7DD6B38630}"/>
              </a:ext>
            </a:extLst>
          </p:cNvPr>
          <p:cNvSpPr txBox="1">
            <a:spLocks/>
          </p:cNvSpPr>
          <p:nvPr/>
        </p:nvSpPr>
        <p:spPr>
          <a:xfrm>
            <a:off x="8587008" y="2028133"/>
            <a:ext cx="2634148" cy="59144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600"/>
              </a:spcAft>
              <a:buFont typeface="Arial"/>
              <a:buNone/>
              <a:defRPr sz="2400" b="0" i="0" kern="1200">
                <a:solidFill>
                  <a:srgbClr val="F4F0EC"/>
                </a:solidFill>
                <a:latin typeface="Media Sans SemiCondensed" panose="02000000000000000000" pitchFamily="2" charset="0"/>
                <a:ea typeface="Switzer" pitchFamily="2" charset="77"/>
                <a:cs typeface="Arial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2000" kern="1200">
                <a:solidFill>
                  <a:schemeClr val="bg1">
                    <a:lumMod val="50000"/>
                  </a:schemeClr>
                </a:solidFill>
                <a:latin typeface="GT Walsheim" charset="0"/>
                <a:ea typeface="GT Walsheim" charset="0"/>
                <a:cs typeface="GT Walsheim" charset="0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800" kern="1200">
                <a:solidFill>
                  <a:schemeClr val="bg1">
                    <a:lumMod val="50000"/>
                  </a:schemeClr>
                </a:solidFill>
                <a:latin typeface="GT Walsheim" charset="0"/>
                <a:ea typeface="GT Walsheim" charset="0"/>
                <a:cs typeface="GT Walsheim" charset="0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bg1">
                    <a:lumMod val="50000"/>
                  </a:schemeClr>
                </a:solidFill>
                <a:latin typeface="GT Walsheim" charset="0"/>
                <a:ea typeface="GT Walsheim" charset="0"/>
                <a:cs typeface="GT Walsheim" charset="0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bg1">
                    <a:lumMod val="50000"/>
                  </a:schemeClr>
                </a:solidFill>
                <a:latin typeface="GT Walsheim" charset="0"/>
                <a:ea typeface="GT Walsheim" charset="0"/>
                <a:cs typeface="GT Walsheim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CLICK TO EDIT MASTER</a:t>
            </a:r>
            <a:endParaRPr lang="en-US" dirty="0"/>
          </a:p>
        </p:txBody>
      </p:sp>
      <p:pic>
        <p:nvPicPr>
          <p:cNvPr id="16" name="Picture 15" descr="A red square with a black border&#10;&#10;Description automatically generated">
            <a:extLst>
              <a:ext uri="{FF2B5EF4-FFF2-40B4-BE49-F238E27FC236}">
                <a16:creationId xmlns:a16="http://schemas.microsoft.com/office/drawing/2014/main" id="{19B5AC83-D787-888D-789F-A063A52C676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1992" y="1949111"/>
            <a:ext cx="2960852" cy="672056"/>
          </a:xfrm>
          <a:prstGeom prst="rect">
            <a:avLst/>
          </a:prstGeom>
        </p:spPr>
      </p:pic>
      <p:pic>
        <p:nvPicPr>
          <p:cNvPr id="17" name="Picture 16" descr="A red square with a black border&#10;&#10;Description automatically generated">
            <a:extLst>
              <a:ext uri="{FF2B5EF4-FFF2-40B4-BE49-F238E27FC236}">
                <a16:creationId xmlns:a16="http://schemas.microsoft.com/office/drawing/2014/main" id="{C81A3451-6276-D450-0E20-41A625CF931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1126" y="1949111"/>
            <a:ext cx="2960852" cy="672056"/>
          </a:xfrm>
          <a:prstGeom prst="rect">
            <a:avLst/>
          </a:prstGeom>
        </p:spPr>
      </p:pic>
      <p:pic>
        <p:nvPicPr>
          <p:cNvPr id="18" name="Picture 17" descr="A red square with a black border&#10;&#10;Description automatically generated">
            <a:extLst>
              <a:ext uri="{FF2B5EF4-FFF2-40B4-BE49-F238E27FC236}">
                <a16:creationId xmlns:a16="http://schemas.microsoft.com/office/drawing/2014/main" id="{9382825B-6DF7-136A-F2EC-5EE4C792DCE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32066" y="1949111"/>
            <a:ext cx="2960852" cy="672056"/>
          </a:xfrm>
          <a:prstGeom prst="rect">
            <a:avLst/>
          </a:prstGeom>
        </p:spPr>
      </p:pic>
      <p:pic>
        <p:nvPicPr>
          <p:cNvPr id="19" name="Picture 18" descr="A black background with a black square&#10;&#10;Description automatically generated with medium confidence">
            <a:extLst>
              <a:ext uri="{FF2B5EF4-FFF2-40B4-BE49-F238E27FC236}">
                <a16:creationId xmlns:a16="http://schemas.microsoft.com/office/drawing/2014/main" id="{F3F9B787-206D-52F7-5104-86C0C4CB883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684" y="5753745"/>
            <a:ext cx="2318566" cy="724099"/>
          </a:xfrm>
          <a:prstGeom prst="rect">
            <a:avLst/>
          </a:prstGeom>
        </p:spPr>
      </p:pic>
      <p:sp>
        <p:nvSpPr>
          <p:cNvPr id="29" name="Content Placeholder 5">
            <a:extLst>
              <a:ext uri="{FF2B5EF4-FFF2-40B4-BE49-F238E27FC236}">
                <a16:creationId xmlns:a16="http://schemas.microsoft.com/office/drawing/2014/main" id="{F204BC5E-8B51-1DFB-1B8A-81D6B37E763C}"/>
              </a:ext>
            </a:extLst>
          </p:cNvPr>
          <p:cNvSpPr txBox="1">
            <a:spLocks/>
          </p:cNvSpPr>
          <p:nvPr/>
        </p:nvSpPr>
        <p:spPr>
          <a:xfrm>
            <a:off x="1287336" y="2066387"/>
            <a:ext cx="2630310" cy="54526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None/>
              <a:defRPr sz="2000" b="0" i="0" kern="1200">
                <a:solidFill>
                  <a:srgbClr val="F4F0EC"/>
                </a:solidFill>
                <a:latin typeface="Switzer" pitchFamily="2" charset="77"/>
                <a:ea typeface="Switzer" pitchFamily="2" charset="77"/>
                <a:cs typeface="Arial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2000" kern="1200">
                <a:solidFill>
                  <a:schemeClr val="bg1">
                    <a:lumMod val="50000"/>
                  </a:schemeClr>
                </a:solidFill>
                <a:latin typeface="GT Walsheim" charset="0"/>
                <a:ea typeface="GT Walsheim" charset="0"/>
                <a:cs typeface="GT Walsheim" charset="0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800" kern="1200">
                <a:solidFill>
                  <a:schemeClr val="bg1">
                    <a:lumMod val="50000"/>
                  </a:schemeClr>
                </a:solidFill>
                <a:latin typeface="GT Walsheim" charset="0"/>
                <a:ea typeface="GT Walsheim" charset="0"/>
                <a:cs typeface="GT Walsheim" charset="0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bg1">
                    <a:lumMod val="50000"/>
                  </a:schemeClr>
                </a:solidFill>
                <a:latin typeface="GT Walsheim" charset="0"/>
                <a:ea typeface="GT Walsheim" charset="0"/>
                <a:cs typeface="GT Walsheim" charset="0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bg1">
                    <a:lumMod val="50000"/>
                  </a:schemeClr>
                </a:solidFill>
                <a:latin typeface="GT Walsheim" charset="0"/>
                <a:ea typeface="GT Walsheim" charset="0"/>
                <a:cs typeface="GT Walsheim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LT" sz="2400" dirty="0">
                <a:latin typeface="Media Sans SemiCondensed" panose="02000000000000000000" pitchFamily="2" charset="0"/>
              </a:rPr>
              <a:t>PIRMOSIOS PAKOPOS</a:t>
            </a:r>
          </a:p>
        </p:txBody>
      </p:sp>
      <p:sp>
        <p:nvSpPr>
          <p:cNvPr id="31" name="Content Placeholder 5">
            <a:extLst>
              <a:ext uri="{FF2B5EF4-FFF2-40B4-BE49-F238E27FC236}">
                <a16:creationId xmlns:a16="http://schemas.microsoft.com/office/drawing/2014/main" id="{B6FC5786-4509-A958-86EB-0CA7B29D990A}"/>
              </a:ext>
            </a:extLst>
          </p:cNvPr>
          <p:cNvSpPr txBox="1">
            <a:spLocks/>
          </p:cNvSpPr>
          <p:nvPr/>
        </p:nvSpPr>
        <p:spPr>
          <a:xfrm>
            <a:off x="4925523" y="2066387"/>
            <a:ext cx="2630310" cy="54526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None/>
              <a:defRPr sz="2000" b="0" i="0" kern="1200">
                <a:solidFill>
                  <a:srgbClr val="F4F0EC"/>
                </a:solidFill>
                <a:latin typeface="Switzer" pitchFamily="2" charset="77"/>
                <a:ea typeface="Switzer" pitchFamily="2" charset="77"/>
                <a:cs typeface="Arial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2000" kern="1200">
                <a:solidFill>
                  <a:schemeClr val="bg1">
                    <a:lumMod val="50000"/>
                  </a:schemeClr>
                </a:solidFill>
                <a:latin typeface="GT Walsheim" charset="0"/>
                <a:ea typeface="GT Walsheim" charset="0"/>
                <a:cs typeface="GT Walsheim" charset="0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800" kern="1200">
                <a:solidFill>
                  <a:schemeClr val="bg1">
                    <a:lumMod val="50000"/>
                  </a:schemeClr>
                </a:solidFill>
                <a:latin typeface="GT Walsheim" charset="0"/>
                <a:ea typeface="GT Walsheim" charset="0"/>
                <a:cs typeface="GT Walsheim" charset="0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bg1">
                    <a:lumMod val="50000"/>
                  </a:schemeClr>
                </a:solidFill>
                <a:latin typeface="GT Walsheim" charset="0"/>
                <a:ea typeface="GT Walsheim" charset="0"/>
                <a:cs typeface="GT Walsheim" charset="0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bg1">
                    <a:lumMod val="50000"/>
                  </a:schemeClr>
                </a:solidFill>
                <a:latin typeface="GT Walsheim" charset="0"/>
                <a:ea typeface="GT Walsheim" charset="0"/>
                <a:cs typeface="GT Walsheim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LT" sz="2400" dirty="0">
                <a:latin typeface="Media Sans SemiCondensed" panose="02000000000000000000" pitchFamily="2" charset="0"/>
              </a:rPr>
              <a:t>ANTROSIOS PAKOPOS</a:t>
            </a:r>
          </a:p>
        </p:txBody>
      </p:sp>
      <p:sp>
        <p:nvSpPr>
          <p:cNvPr id="33" name="Content Placeholder 5">
            <a:extLst>
              <a:ext uri="{FF2B5EF4-FFF2-40B4-BE49-F238E27FC236}">
                <a16:creationId xmlns:a16="http://schemas.microsoft.com/office/drawing/2014/main" id="{D0357F45-5226-3CB6-6CCB-57D418ACD2F1}"/>
              </a:ext>
            </a:extLst>
          </p:cNvPr>
          <p:cNvSpPr txBox="1">
            <a:spLocks/>
          </p:cNvSpPr>
          <p:nvPr/>
        </p:nvSpPr>
        <p:spPr>
          <a:xfrm>
            <a:off x="8576463" y="2066387"/>
            <a:ext cx="2630310" cy="54526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None/>
              <a:defRPr sz="2000" b="0" i="0" kern="1200">
                <a:solidFill>
                  <a:srgbClr val="F4F0EC"/>
                </a:solidFill>
                <a:latin typeface="Switzer" pitchFamily="2" charset="77"/>
                <a:ea typeface="Switzer" pitchFamily="2" charset="77"/>
                <a:cs typeface="Arial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2000" kern="1200">
                <a:solidFill>
                  <a:schemeClr val="bg1">
                    <a:lumMod val="50000"/>
                  </a:schemeClr>
                </a:solidFill>
                <a:latin typeface="GT Walsheim" charset="0"/>
                <a:ea typeface="GT Walsheim" charset="0"/>
                <a:cs typeface="GT Walsheim" charset="0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800" kern="1200">
                <a:solidFill>
                  <a:schemeClr val="bg1">
                    <a:lumMod val="50000"/>
                  </a:schemeClr>
                </a:solidFill>
                <a:latin typeface="GT Walsheim" charset="0"/>
                <a:ea typeface="GT Walsheim" charset="0"/>
                <a:cs typeface="GT Walsheim" charset="0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bg1">
                    <a:lumMod val="50000"/>
                  </a:schemeClr>
                </a:solidFill>
                <a:latin typeface="GT Walsheim" charset="0"/>
                <a:ea typeface="GT Walsheim" charset="0"/>
                <a:cs typeface="GT Walsheim" charset="0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bg1">
                    <a:lumMod val="50000"/>
                  </a:schemeClr>
                </a:solidFill>
                <a:latin typeface="GT Walsheim" charset="0"/>
                <a:ea typeface="GT Walsheim" charset="0"/>
                <a:cs typeface="GT Walsheim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LT" sz="2400" dirty="0">
                <a:latin typeface="Media Sans SemiCondensed" panose="02000000000000000000" pitchFamily="2" charset="0"/>
              </a:rPr>
              <a:t>TREČIOSIOS PAKOPOS</a:t>
            </a:r>
          </a:p>
        </p:txBody>
      </p:sp>
    </p:spTree>
    <p:extLst>
      <p:ext uri="{BB962C8B-B14F-4D97-AF65-F5344CB8AC3E}">
        <p14:creationId xmlns:p14="http://schemas.microsoft.com/office/powerpoint/2010/main" val="16333929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43051B73-A33C-BB46-9C73-922CC5E47F38}"/>
              </a:ext>
            </a:extLst>
          </p:cNvPr>
          <p:cNvSpPr/>
          <p:nvPr/>
        </p:nvSpPr>
        <p:spPr>
          <a:xfrm>
            <a:off x="-3454" y="-6147"/>
            <a:ext cx="12192000" cy="6870294"/>
          </a:xfrm>
          <a:prstGeom prst="rect">
            <a:avLst/>
          </a:prstGeom>
          <a:solidFill>
            <a:srgbClr val="F4F0EC"/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13CD2C8D-3F7E-6E28-6E4D-02EB6A7D4E22}"/>
              </a:ext>
            </a:extLst>
          </p:cNvPr>
          <p:cNvSpPr txBox="1">
            <a:spLocks/>
          </p:cNvSpPr>
          <p:nvPr/>
        </p:nvSpPr>
        <p:spPr>
          <a:xfrm>
            <a:off x="512504" y="5201674"/>
            <a:ext cx="3480421" cy="4536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300"/>
              </a:spcAft>
              <a:buFont typeface="Arial"/>
              <a:buNone/>
              <a:defRPr sz="1600" b="0" i="0" kern="1200">
                <a:solidFill>
                  <a:srgbClr val="7B0015"/>
                </a:solidFill>
                <a:latin typeface="Switzer" pitchFamily="2" charset="77"/>
                <a:ea typeface="Switzer" pitchFamily="2" charset="77"/>
                <a:cs typeface="Arial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2000" kern="1200">
                <a:solidFill>
                  <a:schemeClr val="bg1">
                    <a:lumMod val="50000"/>
                  </a:schemeClr>
                </a:solidFill>
                <a:latin typeface="GT Walsheim" charset="0"/>
                <a:ea typeface="GT Walsheim" charset="0"/>
                <a:cs typeface="GT Walsheim" charset="0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800" kern="1200">
                <a:solidFill>
                  <a:schemeClr val="bg1">
                    <a:lumMod val="50000"/>
                  </a:schemeClr>
                </a:solidFill>
                <a:latin typeface="GT Walsheim" charset="0"/>
                <a:ea typeface="GT Walsheim" charset="0"/>
                <a:cs typeface="GT Walsheim" charset="0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bg1">
                    <a:lumMod val="50000"/>
                  </a:schemeClr>
                </a:solidFill>
                <a:latin typeface="GT Walsheim" charset="0"/>
                <a:ea typeface="GT Walsheim" charset="0"/>
                <a:cs typeface="GT Walsheim" charset="0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bg1">
                    <a:lumMod val="50000"/>
                  </a:schemeClr>
                </a:solidFill>
                <a:latin typeface="GT Walsheim" charset="0"/>
                <a:ea typeface="GT Walsheim" charset="0"/>
                <a:cs typeface="GT Walsheim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LT" dirty="0"/>
              <a:t>Pavadinimas</a:t>
            </a:r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6FE96E3-2F1B-6F82-EAEE-3D0170592734}"/>
              </a:ext>
            </a:extLst>
          </p:cNvPr>
          <p:cNvSpPr/>
          <p:nvPr/>
        </p:nvSpPr>
        <p:spPr>
          <a:xfrm>
            <a:off x="0" y="1"/>
            <a:ext cx="3022169" cy="1451524"/>
          </a:xfrm>
          <a:prstGeom prst="rect">
            <a:avLst/>
          </a:prstGeom>
          <a:solidFill>
            <a:srgbClr val="F4F0EC"/>
          </a:solidFill>
          <a:ln>
            <a:solidFill>
              <a:srgbClr val="F4F0E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sp>
        <p:nvSpPr>
          <p:cNvPr id="4" name="Title 7">
            <a:extLst>
              <a:ext uri="{FF2B5EF4-FFF2-40B4-BE49-F238E27FC236}">
                <a16:creationId xmlns:a16="http://schemas.microsoft.com/office/drawing/2014/main" id="{CDB03266-3BBA-87A5-E533-D763C6AE9284}"/>
              </a:ext>
            </a:extLst>
          </p:cNvPr>
          <p:cNvSpPr txBox="1">
            <a:spLocks/>
          </p:cNvSpPr>
          <p:nvPr/>
        </p:nvSpPr>
        <p:spPr>
          <a:xfrm>
            <a:off x="512505" y="449855"/>
            <a:ext cx="11157719" cy="76853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00" b="0" kern="1200" spc="300">
                <a:solidFill>
                  <a:srgbClr val="DA011D"/>
                </a:solidFill>
                <a:latin typeface="Media Sans SemiCondensed" panose="02000000000000000000" pitchFamily="2" charset="0"/>
                <a:ea typeface="Media Sans SemiCondensed" panose="02000000000000000000" pitchFamily="2" charset="0"/>
                <a:cs typeface="Arial" charset="0"/>
              </a:defRPr>
            </a:lvl1pPr>
          </a:lstStyle>
          <a:p>
            <a:r>
              <a:rPr lang="en-LT" dirty="0"/>
              <a:t>PASIEKIMAI</a:t>
            </a:r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43FCD35B-B2A4-F4F6-71DD-8C1FB9EF87F0}"/>
              </a:ext>
            </a:extLst>
          </p:cNvPr>
          <p:cNvSpPr txBox="1">
            <a:spLocks/>
          </p:cNvSpPr>
          <p:nvPr/>
        </p:nvSpPr>
        <p:spPr>
          <a:xfrm>
            <a:off x="4372273" y="5176693"/>
            <a:ext cx="3459301" cy="4786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300"/>
              </a:spcAft>
              <a:buFont typeface="Arial"/>
              <a:buNone/>
              <a:defRPr sz="1600" b="0" i="0" kern="1200">
                <a:solidFill>
                  <a:srgbClr val="7B0015"/>
                </a:solidFill>
                <a:latin typeface="Switzer" pitchFamily="2" charset="77"/>
                <a:ea typeface="Switzer" pitchFamily="2" charset="77"/>
                <a:cs typeface="Arial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2000" kern="1200">
                <a:solidFill>
                  <a:schemeClr val="bg1">
                    <a:lumMod val="50000"/>
                  </a:schemeClr>
                </a:solidFill>
                <a:latin typeface="GT Walsheim" charset="0"/>
                <a:ea typeface="GT Walsheim" charset="0"/>
                <a:cs typeface="GT Walsheim" charset="0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800" kern="1200">
                <a:solidFill>
                  <a:schemeClr val="bg1">
                    <a:lumMod val="50000"/>
                  </a:schemeClr>
                </a:solidFill>
                <a:latin typeface="GT Walsheim" charset="0"/>
                <a:ea typeface="GT Walsheim" charset="0"/>
                <a:cs typeface="GT Walsheim" charset="0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bg1">
                    <a:lumMod val="50000"/>
                  </a:schemeClr>
                </a:solidFill>
                <a:latin typeface="GT Walsheim" charset="0"/>
                <a:ea typeface="GT Walsheim" charset="0"/>
                <a:cs typeface="GT Walsheim" charset="0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bg1">
                    <a:lumMod val="50000"/>
                  </a:schemeClr>
                </a:solidFill>
                <a:latin typeface="GT Walsheim" charset="0"/>
                <a:ea typeface="GT Walsheim" charset="0"/>
                <a:cs typeface="GT Walsheim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LT" dirty="0"/>
              <a:t>Pavadinimas</a:t>
            </a:r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DA148910-6A65-E2B4-3024-542109B29DE6}"/>
              </a:ext>
            </a:extLst>
          </p:cNvPr>
          <p:cNvSpPr txBox="1">
            <a:spLocks/>
          </p:cNvSpPr>
          <p:nvPr/>
        </p:nvSpPr>
        <p:spPr>
          <a:xfrm>
            <a:off x="8210921" y="5190088"/>
            <a:ext cx="3459301" cy="4786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300"/>
              </a:spcAft>
              <a:buFont typeface="Arial"/>
              <a:buNone/>
              <a:defRPr sz="1600" b="0" i="0" kern="1200">
                <a:solidFill>
                  <a:srgbClr val="7B0015"/>
                </a:solidFill>
                <a:latin typeface="Switzer" pitchFamily="2" charset="77"/>
                <a:ea typeface="Switzer" pitchFamily="2" charset="77"/>
                <a:cs typeface="Arial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2000" kern="1200">
                <a:solidFill>
                  <a:schemeClr val="bg1">
                    <a:lumMod val="50000"/>
                  </a:schemeClr>
                </a:solidFill>
                <a:latin typeface="GT Walsheim" charset="0"/>
                <a:ea typeface="GT Walsheim" charset="0"/>
                <a:cs typeface="GT Walsheim" charset="0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800" kern="1200">
                <a:solidFill>
                  <a:schemeClr val="bg1">
                    <a:lumMod val="50000"/>
                  </a:schemeClr>
                </a:solidFill>
                <a:latin typeface="GT Walsheim" charset="0"/>
                <a:ea typeface="GT Walsheim" charset="0"/>
                <a:cs typeface="GT Walsheim" charset="0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bg1">
                    <a:lumMod val="50000"/>
                  </a:schemeClr>
                </a:solidFill>
                <a:latin typeface="GT Walsheim" charset="0"/>
                <a:ea typeface="GT Walsheim" charset="0"/>
                <a:cs typeface="GT Walsheim" charset="0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bg1">
                    <a:lumMod val="50000"/>
                  </a:schemeClr>
                </a:solidFill>
                <a:latin typeface="GT Walsheim" charset="0"/>
                <a:ea typeface="GT Walsheim" charset="0"/>
                <a:cs typeface="GT Walsheim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LT" dirty="0"/>
              <a:t>Pavadinimas</a:t>
            </a:r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7" name="Picture 6" descr="A black background with a black square&#10;&#10;Description automatically generated with medium confidence">
            <a:extLst>
              <a:ext uri="{FF2B5EF4-FFF2-40B4-BE49-F238E27FC236}">
                <a16:creationId xmlns:a16="http://schemas.microsoft.com/office/drawing/2014/main" id="{16AAD52A-0C36-59B0-032F-D67C7DC144D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684" y="5753745"/>
            <a:ext cx="2318566" cy="724099"/>
          </a:xfrm>
          <a:prstGeom prst="rect">
            <a:avLst/>
          </a:prstGeom>
        </p:spPr>
      </p:pic>
      <p:pic>
        <p:nvPicPr>
          <p:cNvPr id="8" name="Picture Placeholder 4">
            <a:extLst>
              <a:ext uri="{FF2B5EF4-FFF2-40B4-BE49-F238E27FC236}">
                <a16:creationId xmlns:a16="http://schemas.microsoft.com/office/drawing/2014/main" id="{402750EC-2580-9440-0C89-367E483AED1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850" b="16850"/>
          <a:stretch/>
        </p:blipFill>
        <p:spPr>
          <a:xfrm>
            <a:off x="533626" y="1681308"/>
            <a:ext cx="3459302" cy="3440142"/>
          </a:xfrm>
          <a:custGeom>
            <a:avLst/>
            <a:gdLst>
              <a:gd name="connsiteX0" fmla="*/ 6305677 w 6311934"/>
              <a:gd name="connsiteY0" fmla="*/ 6271088 h 6276975"/>
              <a:gd name="connsiteX1" fmla="*/ 6311934 w 6311934"/>
              <a:gd name="connsiteY1" fmla="*/ 6271402 h 6276975"/>
              <a:gd name="connsiteX2" fmla="*/ 6305950 w 6311934"/>
              <a:gd name="connsiteY2" fmla="*/ 6276975 h 6276975"/>
              <a:gd name="connsiteX3" fmla="*/ 6305680 w 6311934"/>
              <a:gd name="connsiteY3" fmla="*/ 6276975 h 6276975"/>
              <a:gd name="connsiteX4" fmla="*/ 23056 w 6311934"/>
              <a:gd name="connsiteY4" fmla="*/ 0 h 6276975"/>
              <a:gd name="connsiteX5" fmla="*/ 6288498 w 6311934"/>
              <a:gd name="connsiteY5" fmla="*/ 0 h 6276975"/>
              <a:gd name="connsiteX6" fmla="*/ 6287390 w 6311934"/>
              <a:gd name="connsiteY6" fmla="*/ 255380 h 6276975"/>
              <a:gd name="connsiteX7" fmla="*/ 5789372 w 6311934"/>
              <a:gd name="connsiteY7" fmla="*/ 3145354 h 6276975"/>
              <a:gd name="connsiteX8" fmla="*/ 6305566 w 6311934"/>
              <a:gd name="connsiteY8" fmla="*/ 6043567 h 6276975"/>
              <a:gd name="connsiteX9" fmla="*/ 6305677 w 6311934"/>
              <a:gd name="connsiteY9" fmla="*/ 6271088 h 6276975"/>
              <a:gd name="connsiteX10" fmla="*/ 6305355 w 6311934"/>
              <a:gd name="connsiteY10" fmla="*/ 6271072 h 6276975"/>
              <a:gd name="connsiteX11" fmla="*/ 3741688 w 6311934"/>
              <a:gd name="connsiteY11" fmla="*/ 6276798 h 6276975"/>
              <a:gd name="connsiteX12" fmla="*/ 3666492 w 6311934"/>
              <a:gd name="connsiteY12" fmla="*/ 6276975 h 6276975"/>
              <a:gd name="connsiteX13" fmla="*/ 0 w 6311934"/>
              <a:gd name="connsiteY13" fmla="*/ 6276975 h 6276975"/>
              <a:gd name="connsiteX14" fmla="*/ 114 w 6311934"/>
              <a:gd name="connsiteY14" fmla="*/ 6043567 h 6276975"/>
              <a:gd name="connsiteX15" fmla="*/ 516308 w 6311934"/>
              <a:gd name="connsiteY15" fmla="*/ 3145354 h 6276975"/>
              <a:gd name="connsiteX16" fmla="*/ 18291 w 6311934"/>
              <a:gd name="connsiteY16" fmla="*/ 255380 h 6276975"/>
              <a:gd name="connsiteX17" fmla="*/ 17223 w 6311934"/>
              <a:gd name="connsiteY17" fmla="*/ 9046 h 6276975"/>
              <a:gd name="connsiteX18" fmla="*/ 16980 w 6311934"/>
              <a:gd name="connsiteY18" fmla="*/ 0 h 6276975"/>
              <a:gd name="connsiteX19" fmla="*/ 17184 w 6311934"/>
              <a:gd name="connsiteY19" fmla="*/ 0 h 6276975"/>
              <a:gd name="connsiteX20" fmla="*/ 17223 w 6311934"/>
              <a:gd name="connsiteY20" fmla="*/ 9046 h 6276975"/>
              <a:gd name="connsiteX21" fmla="*/ 11028 w 6311934"/>
              <a:gd name="connsiteY21" fmla="*/ 18653 h 62769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6311934" h="6276975">
                <a:moveTo>
                  <a:pt x="6305677" y="6271088"/>
                </a:moveTo>
                <a:lnTo>
                  <a:pt x="6311934" y="6271402"/>
                </a:lnTo>
                <a:lnTo>
                  <a:pt x="6305950" y="6276975"/>
                </a:lnTo>
                <a:lnTo>
                  <a:pt x="6305680" y="6276975"/>
                </a:lnTo>
                <a:close/>
                <a:moveTo>
                  <a:pt x="23056" y="0"/>
                </a:moveTo>
                <a:lnTo>
                  <a:pt x="6288498" y="0"/>
                </a:lnTo>
                <a:lnTo>
                  <a:pt x="6287390" y="255380"/>
                </a:lnTo>
                <a:cubicBezTo>
                  <a:pt x="6253264" y="1496658"/>
                  <a:pt x="5809047" y="2175242"/>
                  <a:pt x="5789372" y="3145354"/>
                </a:cubicBezTo>
                <a:cubicBezTo>
                  <a:pt x="5800582" y="4001206"/>
                  <a:pt x="6274175" y="4892870"/>
                  <a:pt x="6305566" y="6043567"/>
                </a:cubicBezTo>
                <a:lnTo>
                  <a:pt x="6305677" y="6271088"/>
                </a:lnTo>
                <a:lnTo>
                  <a:pt x="6305355" y="6271072"/>
                </a:lnTo>
                <a:cubicBezTo>
                  <a:pt x="6192219" y="6268197"/>
                  <a:pt x="4665752" y="6274441"/>
                  <a:pt x="3741688" y="6276798"/>
                </a:cubicBezTo>
                <a:lnTo>
                  <a:pt x="3666492" y="6276975"/>
                </a:lnTo>
                <a:lnTo>
                  <a:pt x="0" y="6276975"/>
                </a:lnTo>
                <a:lnTo>
                  <a:pt x="114" y="6043567"/>
                </a:lnTo>
                <a:cubicBezTo>
                  <a:pt x="31505" y="4892870"/>
                  <a:pt x="505099" y="4001206"/>
                  <a:pt x="516308" y="3145354"/>
                </a:cubicBezTo>
                <a:cubicBezTo>
                  <a:pt x="496635" y="2175242"/>
                  <a:pt x="52416" y="1496658"/>
                  <a:pt x="18291" y="255380"/>
                </a:cubicBezTo>
                <a:lnTo>
                  <a:pt x="17223" y="9046"/>
                </a:lnTo>
                <a:close/>
                <a:moveTo>
                  <a:pt x="16980" y="0"/>
                </a:moveTo>
                <a:lnTo>
                  <a:pt x="17184" y="0"/>
                </a:lnTo>
                <a:lnTo>
                  <a:pt x="17223" y="9046"/>
                </a:lnTo>
                <a:lnTo>
                  <a:pt x="11028" y="18653"/>
                </a:lnTo>
                <a:close/>
              </a:path>
            </a:pathLst>
          </a:custGeom>
        </p:spPr>
      </p:pic>
      <p:pic>
        <p:nvPicPr>
          <p:cNvPr id="9" name="Picture Placeholder 7">
            <a:extLst>
              <a:ext uri="{FF2B5EF4-FFF2-40B4-BE49-F238E27FC236}">
                <a16:creationId xmlns:a16="http://schemas.microsoft.com/office/drawing/2014/main" id="{235A19E2-EFA3-54D2-6C24-A048ABC3575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482" r="16482"/>
          <a:stretch/>
        </p:blipFill>
        <p:spPr>
          <a:xfrm>
            <a:off x="4372274" y="1681308"/>
            <a:ext cx="3459302" cy="3440142"/>
          </a:xfrm>
          <a:custGeom>
            <a:avLst/>
            <a:gdLst>
              <a:gd name="connsiteX0" fmla="*/ 6305677 w 6311934"/>
              <a:gd name="connsiteY0" fmla="*/ 6271088 h 6276975"/>
              <a:gd name="connsiteX1" fmla="*/ 6311934 w 6311934"/>
              <a:gd name="connsiteY1" fmla="*/ 6271402 h 6276975"/>
              <a:gd name="connsiteX2" fmla="*/ 6305950 w 6311934"/>
              <a:gd name="connsiteY2" fmla="*/ 6276975 h 6276975"/>
              <a:gd name="connsiteX3" fmla="*/ 6305680 w 6311934"/>
              <a:gd name="connsiteY3" fmla="*/ 6276975 h 6276975"/>
              <a:gd name="connsiteX4" fmla="*/ 23056 w 6311934"/>
              <a:gd name="connsiteY4" fmla="*/ 0 h 6276975"/>
              <a:gd name="connsiteX5" fmla="*/ 6288498 w 6311934"/>
              <a:gd name="connsiteY5" fmla="*/ 0 h 6276975"/>
              <a:gd name="connsiteX6" fmla="*/ 6287390 w 6311934"/>
              <a:gd name="connsiteY6" fmla="*/ 255380 h 6276975"/>
              <a:gd name="connsiteX7" fmla="*/ 5789372 w 6311934"/>
              <a:gd name="connsiteY7" fmla="*/ 3145354 h 6276975"/>
              <a:gd name="connsiteX8" fmla="*/ 6305566 w 6311934"/>
              <a:gd name="connsiteY8" fmla="*/ 6043567 h 6276975"/>
              <a:gd name="connsiteX9" fmla="*/ 6305677 w 6311934"/>
              <a:gd name="connsiteY9" fmla="*/ 6271088 h 6276975"/>
              <a:gd name="connsiteX10" fmla="*/ 6305355 w 6311934"/>
              <a:gd name="connsiteY10" fmla="*/ 6271072 h 6276975"/>
              <a:gd name="connsiteX11" fmla="*/ 3741688 w 6311934"/>
              <a:gd name="connsiteY11" fmla="*/ 6276798 h 6276975"/>
              <a:gd name="connsiteX12" fmla="*/ 3666492 w 6311934"/>
              <a:gd name="connsiteY12" fmla="*/ 6276975 h 6276975"/>
              <a:gd name="connsiteX13" fmla="*/ 0 w 6311934"/>
              <a:gd name="connsiteY13" fmla="*/ 6276975 h 6276975"/>
              <a:gd name="connsiteX14" fmla="*/ 114 w 6311934"/>
              <a:gd name="connsiteY14" fmla="*/ 6043567 h 6276975"/>
              <a:gd name="connsiteX15" fmla="*/ 516308 w 6311934"/>
              <a:gd name="connsiteY15" fmla="*/ 3145354 h 6276975"/>
              <a:gd name="connsiteX16" fmla="*/ 18291 w 6311934"/>
              <a:gd name="connsiteY16" fmla="*/ 255380 h 6276975"/>
              <a:gd name="connsiteX17" fmla="*/ 17223 w 6311934"/>
              <a:gd name="connsiteY17" fmla="*/ 9046 h 6276975"/>
              <a:gd name="connsiteX18" fmla="*/ 16980 w 6311934"/>
              <a:gd name="connsiteY18" fmla="*/ 0 h 6276975"/>
              <a:gd name="connsiteX19" fmla="*/ 17184 w 6311934"/>
              <a:gd name="connsiteY19" fmla="*/ 0 h 6276975"/>
              <a:gd name="connsiteX20" fmla="*/ 17223 w 6311934"/>
              <a:gd name="connsiteY20" fmla="*/ 9046 h 6276975"/>
              <a:gd name="connsiteX21" fmla="*/ 11028 w 6311934"/>
              <a:gd name="connsiteY21" fmla="*/ 18653 h 62769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6311934" h="6276975">
                <a:moveTo>
                  <a:pt x="6305677" y="6271088"/>
                </a:moveTo>
                <a:lnTo>
                  <a:pt x="6311934" y="6271402"/>
                </a:lnTo>
                <a:lnTo>
                  <a:pt x="6305950" y="6276975"/>
                </a:lnTo>
                <a:lnTo>
                  <a:pt x="6305680" y="6276975"/>
                </a:lnTo>
                <a:close/>
                <a:moveTo>
                  <a:pt x="23056" y="0"/>
                </a:moveTo>
                <a:lnTo>
                  <a:pt x="6288498" y="0"/>
                </a:lnTo>
                <a:lnTo>
                  <a:pt x="6287390" y="255380"/>
                </a:lnTo>
                <a:cubicBezTo>
                  <a:pt x="6253264" y="1496658"/>
                  <a:pt x="5809047" y="2175242"/>
                  <a:pt x="5789372" y="3145354"/>
                </a:cubicBezTo>
                <a:cubicBezTo>
                  <a:pt x="5800582" y="4001206"/>
                  <a:pt x="6274175" y="4892870"/>
                  <a:pt x="6305566" y="6043567"/>
                </a:cubicBezTo>
                <a:lnTo>
                  <a:pt x="6305677" y="6271088"/>
                </a:lnTo>
                <a:lnTo>
                  <a:pt x="6305355" y="6271072"/>
                </a:lnTo>
                <a:cubicBezTo>
                  <a:pt x="6192219" y="6268197"/>
                  <a:pt x="4665752" y="6274441"/>
                  <a:pt x="3741688" y="6276798"/>
                </a:cubicBezTo>
                <a:lnTo>
                  <a:pt x="3666492" y="6276975"/>
                </a:lnTo>
                <a:lnTo>
                  <a:pt x="0" y="6276975"/>
                </a:lnTo>
                <a:lnTo>
                  <a:pt x="114" y="6043567"/>
                </a:lnTo>
                <a:cubicBezTo>
                  <a:pt x="31505" y="4892870"/>
                  <a:pt x="505099" y="4001206"/>
                  <a:pt x="516308" y="3145354"/>
                </a:cubicBezTo>
                <a:cubicBezTo>
                  <a:pt x="496635" y="2175242"/>
                  <a:pt x="52416" y="1496658"/>
                  <a:pt x="18291" y="255380"/>
                </a:cubicBezTo>
                <a:lnTo>
                  <a:pt x="17223" y="9046"/>
                </a:lnTo>
                <a:close/>
                <a:moveTo>
                  <a:pt x="16980" y="0"/>
                </a:moveTo>
                <a:lnTo>
                  <a:pt x="17184" y="0"/>
                </a:lnTo>
                <a:lnTo>
                  <a:pt x="17223" y="9046"/>
                </a:lnTo>
                <a:lnTo>
                  <a:pt x="11028" y="18653"/>
                </a:lnTo>
                <a:close/>
              </a:path>
            </a:pathLst>
          </a:custGeom>
        </p:spPr>
      </p:pic>
      <p:pic>
        <p:nvPicPr>
          <p:cNvPr id="10" name="Picture Placeholder 9" descr="A person and person studying together&#10;&#10;Description automatically generated">
            <a:extLst>
              <a:ext uri="{FF2B5EF4-FFF2-40B4-BE49-F238E27FC236}">
                <a16:creationId xmlns:a16="http://schemas.microsoft.com/office/drawing/2014/main" id="{97B379B5-DD9E-3953-6FEB-9BC1C59319C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850" b="16850"/>
          <a:stretch>
            <a:fillRect/>
          </a:stretch>
        </p:blipFill>
        <p:spPr>
          <a:xfrm>
            <a:off x="8210922" y="1681308"/>
            <a:ext cx="3459302" cy="3440142"/>
          </a:xfrm>
          <a:custGeom>
            <a:avLst/>
            <a:gdLst>
              <a:gd name="connsiteX0" fmla="*/ 6305677 w 6311934"/>
              <a:gd name="connsiteY0" fmla="*/ 6271088 h 6276975"/>
              <a:gd name="connsiteX1" fmla="*/ 6311934 w 6311934"/>
              <a:gd name="connsiteY1" fmla="*/ 6271402 h 6276975"/>
              <a:gd name="connsiteX2" fmla="*/ 6305950 w 6311934"/>
              <a:gd name="connsiteY2" fmla="*/ 6276975 h 6276975"/>
              <a:gd name="connsiteX3" fmla="*/ 6305680 w 6311934"/>
              <a:gd name="connsiteY3" fmla="*/ 6276975 h 6276975"/>
              <a:gd name="connsiteX4" fmla="*/ 23056 w 6311934"/>
              <a:gd name="connsiteY4" fmla="*/ 0 h 6276975"/>
              <a:gd name="connsiteX5" fmla="*/ 6288498 w 6311934"/>
              <a:gd name="connsiteY5" fmla="*/ 0 h 6276975"/>
              <a:gd name="connsiteX6" fmla="*/ 6287390 w 6311934"/>
              <a:gd name="connsiteY6" fmla="*/ 255380 h 6276975"/>
              <a:gd name="connsiteX7" fmla="*/ 5789372 w 6311934"/>
              <a:gd name="connsiteY7" fmla="*/ 3145354 h 6276975"/>
              <a:gd name="connsiteX8" fmla="*/ 6305566 w 6311934"/>
              <a:gd name="connsiteY8" fmla="*/ 6043567 h 6276975"/>
              <a:gd name="connsiteX9" fmla="*/ 6305677 w 6311934"/>
              <a:gd name="connsiteY9" fmla="*/ 6271088 h 6276975"/>
              <a:gd name="connsiteX10" fmla="*/ 6305355 w 6311934"/>
              <a:gd name="connsiteY10" fmla="*/ 6271072 h 6276975"/>
              <a:gd name="connsiteX11" fmla="*/ 3741688 w 6311934"/>
              <a:gd name="connsiteY11" fmla="*/ 6276798 h 6276975"/>
              <a:gd name="connsiteX12" fmla="*/ 3666492 w 6311934"/>
              <a:gd name="connsiteY12" fmla="*/ 6276975 h 6276975"/>
              <a:gd name="connsiteX13" fmla="*/ 0 w 6311934"/>
              <a:gd name="connsiteY13" fmla="*/ 6276975 h 6276975"/>
              <a:gd name="connsiteX14" fmla="*/ 114 w 6311934"/>
              <a:gd name="connsiteY14" fmla="*/ 6043567 h 6276975"/>
              <a:gd name="connsiteX15" fmla="*/ 516308 w 6311934"/>
              <a:gd name="connsiteY15" fmla="*/ 3145354 h 6276975"/>
              <a:gd name="connsiteX16" fmla="*/ 18291 w 6311934"/>
              <a:gd name="connsiteY16" fmla="*/ 255380 h 6276975"/>
              <a:gd name="connsiteX17" fmla="*/ 17223 w 6311934"/>
              <a:gd name="connsiteY17" fmla="*/ 9046 h 6276975"/>
              <a:gd name="connsiteX18" fmla="*/ 16980 w 6311934"/>
              <a:gd name="connsiteY18" fmla="*/ 0 h 6276975"/>
              <a:gd name="connsiteX19" fmla="*/ 17184 w 6311934"/>
              <a:gd name="connsiteY19" fmla="*/ 0 h 6276975"/>
              <a:gd name="connsiteX20" fmla="*/ 17223 w 6311934"/>
              <a:gd name="connsiteY20" fmla="*/ 9046 h 6276975"/>
              <a:gd name="connsiteX21" fmla="*/ 11028 w 6311934"/>
              <a:gd name="connsiteY21" fmla="*/ 18653 h 62769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6311934" h="6276975">
                <a:moveTo>
                  <a:pt x="6305677" y="6271088"/>
                </a:moveTo>
                <a:lnTo>
                  <a:pt x="6311934" y="6271402"/>
                </a:lnTo>
                <a:lnTo>
                  <a:pt x="6305950" y="6276975"/>
                </a:lnTo>
                <a:lnTo>
                  <a:pt x="6305680" y="6276975"/>
                </a:lnTo>
                <a:close/>
                <a:moveTo>
                  <a:pt x="23056" y="0"/>
                </a:moveTo>
                <a:lnTo>
                  <a:pt x="6288498" y="0"/>
                </a:lnTo>
                <a:lnTo>
                  <a:pt x="6287390" y="255380"/>
                </a:lnTo>
                <a:cubicBezTo>
                  <a:pt x="6253264" y="1496658"/>
                  <a:pt x="5809047" y="2175242"/>
                  <a:pt x="5789372" y="3145354"/>
                </a:cubicBezTo>
                <a:cubicBezTo>
                  <a:pt x="5800582" y="4001206"/>
                  <a:pt x="6274175" y="4892870"/>
                  <a:pt x="6305566" y="6043567"/>
                </a:cubicBezTo>
                <a:lnTo>
                  <a:pt x="6305677" y="6271088"/>
                </a:lnTo>
                <a:lnTo>
                  <a:pt x="6305355" y="6271072"/>
                </a:lnTo>
                <a:cubicBezTo>
                  <a:pt x="6192219" y="6268197"/>
                  <a:pt x="4665752" y="6274441"/>
                  <a:pt x="3741688" y="6276798"/>
                </a:cubicBezTo>
                <a:lnTo>
                  <a:pt x="3666492" y="6276975"/>
                </a:lnTo>
                <a:lnTo>
                  <a:pt x="0" y="6276975"/>
                </a:lnTo>
                <a:lnTo>
                  <a:pt x="114" y="6043567"/>
                </a:lnTo>
                <a:cubicBezTo>
                  <a:pt x="31505" y="4892870"/>
                  <a:pt x="505099" y="4001206"/>
                  <a:pt x="516308" y="3145354"/>
                </a:cubicBezTo>
                <a:cubicBezTo>
                  <a:pt x="496635" y="2175242"/>
                  <a:pt x="52416" y="1496658"/>
                  <a:pt x="18291" y="255380"/>
                </a:cubicBezTo>
                <a:lnTo>
                  <a:pt x="17223" y="9046"/>
                </a:lnTo>
                <a:close/>
                <a:moveTo>
                  <a:pt x="16980" y="0"/>
                </a:moveTo>
                <a:lnTo>
                  <a:pt x="17184" y="0"/>
                </a:lnTo>
                <a:lnTo>
                  <a:pt x="17223" y="9046"/>
                </a:lnTo>
                <a:lnTo>
                  <a:pt x="11028" y="18653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0981141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7D598FE1-2350-9C51-FE2C-AAD74D893600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002E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pic>
        <p:nvPicPr>
          <p:cNvPr id="3" name="Picture 2" descr="A black background with white text&#10;&#10;Description automatically generated">
            <a:extLst>
              <a:ext uri="{FF2B5EF4-FFF2-40B4-BE49-F238E27FC236}">
                <a16:creationId xmlns:a16="http://schemas.microsoft.com/office/drawing/2014/main" id="{4F975EEC-F38B-D011-C1AC-C8EFAE03858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2407" y="2664224"/>
            <a:ext cx="4670256" cy="1458542"/>
          </a:xfrm>
          <a:prstGeom prst="rect">
            <a:avLst/>
          </a:prstGeom>
        </p:spPr>
      </p:pic>
      <p:pic>
        <p:nvPicPr>
          <p:cNvPr id="4" name="Picture Placeholder 18" descr="A person running on a track&#10;&#10;Description automatically generated">
            <a:extLst>
              <a:ext uri="{FF2B5EF4-FFF2-40B4-BE49-F238E27FC236}">
                <a16:creationId xmlns:a16="http://schemas.microsoft.com/office/drawing/2014/main" id="{A3BBCD62-51BF-D2B6-94F8-5EC9A6D2F56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481" r="16481"/>
          <a:stretch>
            <a:fillRect/>
          </a:stretch>
        </p:blipFill>
        <p:spPr>
          <a:xfrm>
            <a:off x="380076" y="331788"/>
            <a:ext cx="6311934" cy="6276975"/>
          </a:xfrm>
          <a:custGeom>
            <a:avLst/>
            <a:gdLst>
              <a:gd name="connsiteX0" fmla="*/ 6305677 w 6311934"/>
              <a:gd name="connsiteY0" fmla="*/ 6271088 h 6276975"/>
              <a:gd name="connsiteX1" fmla="*/ 6311934 w 6311934"/>
              <a:gd name="connsiteY1" fmla="*/ 6271402 h 6276975"/>
              <a:gd name="connsiteX2" fmla="*/ 6305950 w 6311934"/>
              <a:gd name="connsiteY2" fmla="*/ 6276975 h 6276975"/>
              <a:gd name="connsiteX3" fmla="*/ 6305680 w 6311934"/>
              <a:gd name="connsiteY3" fmla="*/ 6276975 h 6276975"/>
              <a:gd name="connsiteX4" fmla="*/ 23056 w 6311934"/>
              <a:gd name="connsiteY4" fmla="*/ 0 h 6276975"/>
              <a:gd name="connsiteX5" fmla="*/ 6288498 w 6311934"/>
              <a:gd name="connsiteY5" fmla="*/ 0 h 6276975"/>
              <a:gd name="connsiteX6" fmla="*/ 6287390 w 6311934"/>
              <a:gd name="connsiteY6" fmla="*/ 255380 h 6276975"/>
              <a:gd name="connsiteX7" fmla="*/ 5789372 w 6311934"/>
              <a:gd name="connsiteY7" fmla="*/ 3145354 h 6276975"/>
              <a:gd name="connsiteX8" fmla="*/ 6305566 w 6311934"/>
              <a:gd name="connsiteY8" fmla="*/ 6043567 h 6276975"/>
              <a:gd name="connsiteX9" fmla="*/ 6305677 w 6311934"/>
              <a:gd name="connsiteY9" fmla="*/ 6271088 h 6276975"/>
              <a:gd name="connsiteX10" fmla="*/ 6305355 w 6311934"/>
              <a:gd name="connsiteY10" fmla="*/ 6271072 h 6276975"/>
              <a:gd name="connsiteX11" fmla="*/ 3741688 w 6311934"/>
              <a:gd name="connsiteY11" fmla="*/ 6276798 h 6276975"/>
              <a:gd name="connsiteX12" fmla="*/ 3666492 w 6311934"/>
              <a:gd name="connsiteY12" fmla="*/ 6276975 h 6276975"/>
              <a:gd name="connsiteX13" fmla="*/ 0 w 6311934"/>
              <a:gd name="connsiteY13" fmla="*/ 6276975 h 6276975"/>
              <a:gd name="connsiteX14" fmla="*/ 114 w 6311934"/>
              <a:gd name="connsiteY14" fmla="*/ 6043567 h 6276975"/>
              <a:gd name="connsiteX15" fmla="*/ 516308 w 6311934"/>
              <a:gd name="connsiteY15" fmla="*/ 3145354 h 6276975"/>
              <a:gd name="connsiteX16" fmla="*/ 18291 w 6311934"/>
              <a:gd name="connsiteY16" fmla="*/ 255380 h 6276975"/>
              <a:gd name="connsiteX17" fmla="*/ 17223 w 6311934"/>
              <a:gd name="connsiteY17" fmla="*/ 9046 h 6276975"/>
              <a:gd name="connsiteX18" fmla="*/ 16980 w 6311934"/>
              <a:gd name="connsiteY18" fmla="*/ 0 h 6276975"/>
              <a:gd name="connsiteX19" fmla="*/ 17184 w 6311934"/>
              <a:gd name="connsiteY19" fmla="*/ 0 h 6276975"/>
              <a:gd name="connsiteX20" fmla="*/ 17223 w 6311934"/>
              <a:gd name="connsiteY20" fmla="*/ 9046 h 6276975"/>
              <a:gd name="connsiteX21" fmla="*/ 11028 w 6311934"/>
              <a:gd name="connsiteY21" fmla="*/ 18653 h 62769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6311934" h="6276975">
                <a:moveTo>
                  <a:pt x="6305677" y="6271088"/>
                </a:moveTo>
                <a:lnTo>
                  <a:pt x="6311934" y="6271402"/>
                </a:lnTo>
                <a:lnTo>
                  <a:pt x="6305950" y="6276975"/>
                </a:lnTo>
                <a:lnTo>
                  <a:pt x="6305680" y="6276975"/>
                </a:lnTo>
                <a:close/>
                <a:moveTo>
                  <a:pt x="23056" y="0"/>
                </a:moveTo>
                <a:lnTo>
                  <a:pt x="6288498" y="0"/>
                </a:lnTo>
                <a:lnTo>
                  <a:pt x="6287390" y="255380"/>
                </a:lnTo>
                <a:cubicBezTo>
                  <a:pt x="6253264" y="1496658"/>
                  <a:pt x="5809047" y="2175242"/>
                  <a:pt x="5789372" y="3145354"/>
                </a:cubicBezTo>
                <a:cubicBezTo>
                  <a:pt x="5800582" y="4001206"/>
                  <a:pt x="6274175" y="4892870"/>
                  <a:pt x="6305566" y="6043567"/>
                </a:cubicBezTo>
                <a:lnTo>
                  <a:pt x="6305677" y="6271088"/>
                </a:lnTo>
                <a:lnTo>
                  <a:pt x="6305355" y="6271072"/>
                </a:lnTo>
                <a:cubicBezTo>
                  <a:pt x="6192219" y="6268197"/>
                  <a:pt x="4665752" y="6274441"/>
                  <a:pt x="3741688" y="6276798"/>
                </a:cubicBezTo>
                <a:lnTo>
                  <a:pt x="3666492" y="6276975"/>
                </a:lnTo>
                <a:lnTo>
                  <a:pt x="0" y="6276975"/>
                </a:lnTo>
                <a:lnTo>
                  <a:pt x="114" y="6043567"/>
                </a:lnTo>
                <a:cubicBezTo>
                  <a:pt x="31505" y="4892870"/>
                  <a:pt x="505099" y="4001206"/>
                  <a:pt x="516308" y="3145354"/>
                </a:cubicBezTo>
                <a:cubicBezTo>
                  <a:pt x="496635" y="2175242"/>
                  <a:pt x="52416" y="1496658"/>
                  <a:pt x="18291" y="255380"/>
                </a:cubicBezTo>
                <a:lnTo>
                  <a:pt x="17223" y="9046"/>
                </a:lnTo>
                <a:close/>
                <a:moveTo>
                  <a:pt x="16980" y="0"/>
                </a:moveTo>
                <a:lnTo>
                  <a:pt x="17184" y="0"/>
                </a:lnTo>
                <a:lnTo>
                  <a:pt x="17223" y="9046"/>
                </a:lnTo>
                <a:lnTo>
                  <a:pt x="11028" y="18653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22297355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Placeholder 6" descr="A person smiling at the camera&#10;&#10;Description automatically generated">
            <a:extLst>
              <a:ext uri="{FF2B5EF4-FFF2-40B4-BE49-F238E27FC236}">
                <a16:creationId xmlns:a16="http://schemas.microsoft.com/office/drawing/2014/main" id="{CE6698B6-81E3-1F43-95FF-BC307DD579C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13" b="781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159211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76086F44-C6CD-3A01-EF41-842C3EBEB567}"/>
              </a:ext>
            </a:extLst>
          </p:cNvPr>
          <p:cNvSpPr/>
          <p:nvPr/>
        </p:nvSpPr>
        <p:spPr>
          <a:xfrm>
            <a:off x="-3454" y="-6147"/>
            <a:ext cx="12192000" cy="6870294"/>
          </a:xfrm>
          <a:prstGeom prst="rect">
            <a:avLst/>
          </a:prstGeom>
          <a:solidFill>
            <a:srgbClr val="F4F0EC"/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A1C7E9D7-69ED-E22E-6FF2-DFDFEFF6942B}"/>
              </a:ext>
            </a:extLst>
          </p:cNvPr>
          <p:cNvSpPr txBox="1">
            <a:spLocks/>
          </p:cNvSpPr>
          <p:nvPr/>
        </p:nvSpPr>
        <p:spPr>
          <a:xfrm>
            <a:off x="512505" y="1910240"/>
            <a:ext cx="5310071" cy="3496236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/>
              <a:buNone/>
              <a:defRPr sz="1400" b="0" i="0" kern="1200">
                <a:solidFill>
                  <a:srgbClr val="7B0015"/>
                </a:solidFill>
                <a:latin typeface="Switzer" pitchFamily="2" charset="77"/>
                <a:ea typeface="Switzer" pitchFamily="2" charset="77"/>
                <a:cs typeface="Arial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2000" kern="1200">
                <a:solidFill>
                  <a:schemeClr val="bg1">
                    <a:lumMod val="50000"/>
                  </a:schemeClr>
                </a:solidFill>
                <a:latin typeface="GT Walsheim" charset="0"/>
                <a:ea typeface="GT Walsheim" charset="0"/>
                <a:cs typeface="GT Walsheim" charset="0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800" kern="1200">
                <a:solidFill>
                  <a:schemeClr val="bg1">
                    <a:lumMod val="50000"/>
                  </a:schemeClr>
                </a:solidFill>
                <a:latin typeface="GT Walsheim" charset="0"/>
                <a:ea typeface="GT Walsheim" charset="0"/>
                <a:cs typeface="GT Walsheim" charset="0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bg1">
                    <a:lumMod val="50000"/>
                  </a:schemeClr>
                </a:solidFill>
                <a:latin typeface="GT Walsheim" charset="0"/>
                <a:ea typeface="GT Walsheim" charset="0"/>
                <a:cs typeface="GT Walsheim" charset="0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bg1">
                    <a:lumMod val="50000"/>
                  </a:schemeClr>
                </a:solidFill>
                <a:latin typeface="GT Walsheim" charset="0"/>
                <a:ea typeface="GT Walsheim" charset="0"/>
                <a:cs typeface="GT Walsheim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base"/>
            <a:r>
              <a:rPr lang="lt-LT" b="0" i="0" u="none" strike="noStrike" dirty="0">
                <a:effectLst/>
              </a:rPr>
              <a:t>Rugpjūčio 19–23 dienomis Lietuvos sporto universitete (LSU) įsikurs Vasaros mokykla </a:t>
            </a:r>
            <a:r>
              <a:rPr lang="lt-LT" b="0" i="0" u="none" strike="noStrike" dirty="0" err="1">
                <a:effectLst/>
              </a:rPr>
              <a:t>Outdoor</a:t>
            </a:r>
            <a:r>
              <a:rPr lang="lt-LT" b="0" i="0" u="none" strike="noStrike" dirty="0">
                <a:effectLst/>
              </a:rPr>
              <a:t> </a:t>
            </a:r>
            <a:r>
              <a:rPr lang="lt-LT" b="0" i="0" u="none" strike="noStrike" dirty="0" err="1">
                <a:effectLst/>
              </a:rPr>
              <a:t>Sports</a:t>
            </a:r>
            <a:r>
              <a:rPr lang="lt-LT" b="0" i="0" u="none" strike="noStrike" dirty="0">
                <a:effectLst/>
              </a:rPr>
              <a:t> </a:t>
            </a:r>
            <a:r>
              <a:rPr lang="lt-LT" b="0" i="0" u="none" strike="noStrike" dirty="0" err="1">
                <a:effectLst/>
              </a:rPr>
              <a:t>And</a:t>
            </a:r>
            <a:r>
              <a:rPr lang="lt-LT" b="0" i="0" u="none" strike="noStrike" dirty="0">
                <a:effectLst/>
              </a:rPr>
              <a:t> </a:t>
            </a:r>
            <a:r>
              <a:rPr lang="lt-LT" b="0" i="0" u="none" strike="noStrike" dirty="0" err="1">
                <a:effectLst/>
              </a:rPr>
              <a:t>Recreation</a:t>
            </a:r>
            <a:r>
              <a:rPr lang="lt-LT" b="0" i="0" u="none" strike="noStrike" dirty="0">
                <a:effectLst/>
              </a:rPr>
              <a:t> </a:t>
            </a:r>
            <a:r>
              <a:rPr lang="lt-LT" b="0" i="0" u="none" strike="noStrike" dirty="0" err="1">
                <a:effectLst/>
              </a:rPr>
              <a:t>Education</a:t>
            </a:r>
            <a:r>
              <a:rPr lang="lt-LT" b="0" i="0" u="none" strike="noStrike" dirty="0">
                <a:effectLst/>
              </a:rPr>
              <a:t> </a:t>
            </a:r>
            <a:r>
              <a:rPr lang="lt-LT" b="0" i="0" u="none" strike="noStrike" dirty="0" err="1">
                <a:effectLst/>
              </a:rPr>
              <a:t>Summer</a:t>
            </a:r>
            <a:r>
              <a:rPr lang="lt-LT" b="0" i="0" u="none" strike="noStrike" dirty="0">
                <a:effectLst/>
              </a:rPr>
              <a:t> </a:t>
            </a:r>
            <a:r>
              <a:rPr lang="lt-LT" b="0" i="0" u="none" strike="noStrike" dirty="0" err="1">
                <a:effectLst/>
              </a:rPr>
              <a:t>School</a:t>
            </a:r>
            <a:r>
              <a:rPr lang="lt-LT" b="0" i="0" u="none" strike="noStrike" dirty="0">
                <a:effectLst/>
              </a:rPr>
              <a:t> (OSRESS) 2024.</a:t>
            </a:r>
          </a:p>
          <a:p>
            <a:pPr algn="l" fontAlgn="base"/>
            <a:r>
              <a:rPr lang="lt-LT" b="0" i="0" u="none" strike="noStrike" dirty="0">
                <a:effectLst/>
              </a:rPr>
              <a:t>Į LSU atvyks apie 30 dalyvių iš Latvijos, Lenkijos, Italijos ir kitų šalių. Mokyklos metu vyks ne tik paskaitos, praktinės pratybos, bet ir  numatyta nemažai pažintinių veiklų – išvyka į Birštoną, edukacinis vakaras gaminant tradicinius lietuviškus patiekalus.</a:t>
            </a:r>
          </a:p>
          <a:p>
            <a:pPr algn="l" fontAlgn="base"/>
            <a:r>
              <a:rPr lang="lt-LT" b="0" i="0" u="none" strike="noStrike" dirty="0">
                <a:effectLst/>
              </a:rPr>
              <a:t>Vasaros mokyklos idėja gimė 2010 metais, o Latvijos Madonos miestelyje surengtas pirmasis susitikimas. Nuo to laiko jos dalyviai renkasi vis kitoje šalyje. Prieš 14 metų atkreiptas dėmesys į neformaliojo mokymosi svarbą bei jo plėtros galimybes. Šiame projekte akcentuojama, kad švietimas gali ir turi būti orientuotas į mokymąsi veikiant, perimant gerąsias patirtis vieniems iš kitų bei mokantis būti fiziškai aktyviems viešose erdvėse ar gamtoje.</a:t>
            </a:r>
          </a:p>
          <a:p>
            <a:pPr algn="l" fontAlgn="base"/>
            <a:r>
              <a:rPr lang="lt-LT" b="0" i="0" u="none" strike="noStrike" dirty="0">
                <a:effectLst/>
              </a:rPr>
              <a:t>Sumanymą kartu įgyvendina Europos aukštosios mokyklos –  Latvijos sporto edukologijos akademija, </a:t>
            </a:r>
            <a:r>
              <a:rPr lang="lt-LT" b="0" i="0" u="none" strike="noStrike" dirty="0" err="1">
                <a:effectLst/>
              </a:rPr>
              <a:t>Jozef</a:t>
            </a:r>
            <a:r>
              <a:rPr lang="lt-LT" b="0" i="0" u="none" strike="noStrike" dirty="0">
                <a:effectLst/>
              </a:rPr>
              <a:t> Pilsudski kūno kultūros universitetas Varšuvoje,  Lietuvos sporto universitetas, </a:t>
            </a:r>
            <a:r>
              <a:rPr lang="lt-LT" b="0" i="0" u="none" strike="noStrike" dirty="0" err="1">
                <a:effectLst/>
              </a:rPr>
              <a:t>Lomžos</a:t>
            </a:r>
            <a:r>
              <a:rPr lang="lt-LT" b="0" i="0" u="none" strike="noStrike" dirty="0">
                <a:effectLst/>
              </a:rPr>
              <a:t> valstybinis taikomųjų mokslų universitetas, </a:t>
            </a:r>
            <a:r>
              <a:rPr lang="lt-LT" b="0" i="0" u="none" strike="noStrike" dirty="0" err="1">
                <a:effectLst/>
              </a:rPr>
              <a:t>Malagos</a:t>
            </a:r>
            <a:r>
              <a:rPr lang="lt-LT" b="0" i="0" u="none" strike="noStrike" dirty="0">
                <a:effectLst/>
              </a:rPr>
              <a:t>, Klaipėdos,  Vilniaus, </a:t>
            </a:r>
            <a:r>
              <a:rPr lang="lt-LT" b="0" i="0" u="none" strike="noStrike" dirty="0" err="1">
                <a:effectLst/>
              </a:rPr>
              <a:t>Veronos</a:t>
            </a:r>
            <a:r>
              <a:rPr lang="lt-LT" b="0" i="0" u="none" strike="noStrike" dirty="0">
                <a:effectLst/>
              </a:rPr>
              <a:t> universitetai ir kiti.</a:t>
            </a:r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3" name="Title 7">
            <a:extLst>
              <a:ext uri="{FF2B5EF4-FFF2-40B4-BE49-F238E27FC236}">
                <a16:creationId xmlns:a16="http://schemas.microsoft.com/office/drawing/2014/main" id="{E18B22DB-DE28-1C71-F700-2334E4FC788C}"/>
              </a:ext>
            </a:extLst>
          </p:cNvPr>
          <p:cNvSpPr txBox="1">
            <a:spLocks/>
          </p:cNvSpPr>
          <p:nvPr/>
        </p:nvSpPr>
        <p:spPr>
          <a:xfrm>
            <a:off x="512505" y="449855"/>
            <a:ext cx="11166990" cy="76853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00" b="0" kern="1200" spc="300">
                <a:solidFill>
                  <a:srgbClr val="DA011D"/>
                </a:solidFill>
                <a:latin typeface="Media Sans SemiCondensed" panose="02000000000000000000" pitchFamily="2" charset="0"/>
                <a:ea typeface="Media Sans SemiCondensed" panose="02000000000000000000" pitchFamily="2" charset="0"/>
                <a:cs typeface="Arial" charset="0"/>
              </a:defRPr>
            </a:lvl1pPr>
          </a:lstStyle>
          <a:p>
            <a:r>
              <a:rPr lang="en-US" dirty="0"/>
              <a:t>TEKSTINIAI APRAŠYMAI</a:t>
            </a:r>
            <a:endParaRPr lang="en-LT" dirty="0"/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CF5522F3-0740-5AA0-ACF2-C5C53DAE9E4C}"/>
              </a:ext>
            </a:extLst>
          </p:cNvPr>
          <p:cNvSpPr txBox="1">
            <a:spLocks/>
          </p:cNvSpPr>
          <p:nvPr/>
        </p:nvSpPr>
        <p:spPr>
          <a:xfrm>
            <a:off x="6369424" y="1910240"/>
            <a:ext cx="5310071" cy="3496236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/>
              <a:buNone/>
              <a:defRPr sz="1400" b="0" i="0" kern="1200">
                <a:solidFill>
                  <a:srgbClr val="7B0015"/>
                </a:solidFill>
                <a:latin typeface="Switzer" pitchFamily="2" charset="77"/>
                <a:ea typeface="Switzer" pitchFamily="2" charset="77"/>
                <a:cs typeface="Arial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2000" kern="1200">
                <a:solidFill>
                  <a:schemeClr val="bg1">
                    <a:lumMod val="50000"/>
                  </a:schemeClr>
                </a:solidFill>
                <a:latin typeface="GT Walsheim" charset="0"/>
                <a:ea typeface="GT Walsheim" charset="0"/>
                <a:cs typeface="GT Walsheim" charset="0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800" kern="1200">
                <a:solidFill>
                  <a:schemeClr val="bg1">
                    <a:lumMod val="50000"/>
                  </a:schemeClr>
                </a:solidFill>
                <a:latin typeface="GT Walsheim" charset="0"/>
                <a:ea typeface="GT Walsheim" charset="0"/>
                <a:cs typeface="GT Walsheim" charset="0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bg1">
                    <a:lumMod val="50000"/>
                  </a:schemeClr>
                </a:solidFill>
                <a:latin typeface="GT Walsheim" charset="0"/>
                <a:ea typeface="GT Walsheim" charset="0"/>
                <a:cs typeface="GT Walsheim" charset="0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bg1">
                    <a:lumMod val="50000"/>
                  </a:schemeClr>
                </a:solidFill>
                <a:latin typeface="GT Walsheim" charset="0"/>
                <a:ea typeface="GT Walsheim" charset="0"/>
                <a:cs typeface="GT Walsheim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base"/>
            <a:r>
              <a:rPr lang="lt-LT" b="0" i="0" u="none" strike="noStrike" dirty="0">
                <a:effectLst/>
              </a:rPr>
              <a:t>Rugpjūčio 19–23 dienomis Lietuvos sporto universitete (LSU) įsikurs Vasaros mokykla </a:t>
            </a:r>
            <a:r>
              <a:rPr lang="lt-LT" b="0" i="0" u="none" strike="noStrike" dirty="0" err="1">
                <a:effectLst/>
              </a:rPr>
              <a:t>Outdoor</a:t>
            </a:r>
            <a:r>
              <a:rPr lang="lt-LT" b="0" i="0" u="none" strike="noStrike" dirty="0">
                <a:effectLst/>
              </a:rPr>
              <a:t> </a:t>
            </a:r>
            <a:r>
              <a:rPr lang="lt-LT" b="0" i="0" u="none" strike="noStrike" dirty="0" err="1">
                <a:effectLst/>
              </a:rPr>
              <a:t>Sports</a:t>
            </a:r>
            <a:r>
              <a:rPr lang="lt-LT" b="0" i="0" u="none" strike="noStrike" dirty="0">
                <a:effectLst/>
              </a:rPr>
              <a:t> </a:t>
            </a:r>
            <a:r>
              <a:rPr lang="lt-LT" b="0" i="0" u="none" strike="noStrike" dirty="0" err="1">
                <a:effectLst/>
              </a:rPr>
              <a:t>And</a:t>
            </a:r>
            <a:r>
              <a:rPr lang="lt-LT" b="0" i="0" u="none" strike="noStrike" dirty="0">
                <a:effectLst/>
              </a:rPr>
              <a:t> </a:t>
            </a:r>
            <a:r>
              <a:rPr lang="lt-LT" b="0" i="0" u="none" strike="noStrike" dirty="0" err="1">
                <a:effectLst/>
              </a:rPr>
              <a:t>Recreation</a:t>
            </a:r>
            <a:r>
              <a:rPr lang="lt-LT" b="0" i="0" u="none" strike="noStrike" dirty="0">
                <a:effectLst/>
              </a:rPr>
              <a:t> </a:t>
            </a:r>
            <a:r>
              <a:rPr lang="lt-LT" b="0" i="0" u="none" strike="noStrike" dirty="0" err="1">
                <a:effectLst/>
              </a:rPr>
              <a:t>Education</a:t>
            </a:r>
            <a:r>
              <a:rPr lang="lt-LT" b="0" i="0" u="none" strike="noStrike" dirty="0">
                <a:effectLst/>
              </a:rPr>
              <a:t> </a:t>
            </a:r>
            <a:r>
              <a:rPr lang="lt-LT" b="0" i="0" u="none" strike="noStrike" dirty="0" err="1">
                <a:effectLst/>
              </a:rPr>
              <a:t>Summer</a:t>
            </a:r>
            <a:r>
              <a:rPr lang="lt-LT" b="0" i="0" u="none" strike="noStrike" dirty="0">
                <a:effectLst/>
              </a:rPr>
              <a:t> </a:t>
            </a:r>
            <a:r>
              <a:rPr lang="lt-LT" b="0" i="0" u="none" strike="noStrike" dirty="0" err="1">
                <a:effectLst/>
              </a:rPr>
              <a:t>School</a:t>
            </a:r>
            <a:r>
              <a:rPr lang="lt-LT" b="0" i="0" u="none" strike="noStrike" dirty="0">
                <a:effectLst/>
              </a:rPr>
              <a:t> (OSRESS) 2024.</a:t>
            </a:r>
          </a:p>
          <a:p>
            <a:pPr algn="l" fontAlgn="base"/>
            <a:r>
              <a:rPr lang="lt-LT" b="0" i="0" u="none" strike="noStrike" dirty="0">
                <a:effectLst/>
              </a:rPr>
              <a:t>Į LSU atvyks apie 30 dalyvių iš Latvijos, Lenkijos, Italijos ir kitų šalių. Mokyklos metu vyks ne tik paskaitos, praktinės pratybos, bet ir  numatyta nemažai pažintinių veiklų – išvyka į Birštoną, edukacinis vakaras gaminant tradicinius lietuviškus patiekalus.</a:t>
            </a:r>
          </a:p>
          <a:p>
            <a:pPr algn="l" fontAlgn="base"/>
            <a:r>
              <a:rPr lang="lt-LT" b="0" i="0" u="none" strike="noStrike" dirty="0">
                <a:effectLst/>
              </a:rPr>
              <a:t>Vasaros mokyklos idėja gimė 2010 metais, o Latvijos Madonos miestelyje surengtas pirmasis susitikimas. Nuo to laiko jos dalyviai renkasi vis kitoje šalyje. Prieš 14 metų atkreiptas dėmesys į neformaliojo mokymosi svarbą bei jo plėtros galimybes. Šiame projekte akcentuojama, kad švietimas gali ir turi būti orientuotas į mokymąsi veikiant, perimant gerąsias patirtis vieniems iš kitų bei mokantis būti fiziškai aktyviems viešose erdvėse ar gamtoje.</a:t>
            </a:r>
          </a:p>
          <a:p>
            <a:pPr algn="l" fontAlgn="base"/>
            <a:r>
              <a:rPr lang="lt-LT" b="0" i="0" u="none" strike="noStrike" dirty="0">
                <a:effectLst/>
              </a:rPr>
              <a:t>Sumanymą kartu įgyvendina Europos aukštosios mokyklos –  Latvijos sporto edukologijos akademija, </a:t>
            </a:r>
            <a:r>
              <a:rPr lang="lt-LT" b="0" i="0" u="none" strike="noStrike" dirty="0" err="1">
                <a:effectLst/>
              </a:rPr>
              <a:t>Jozef</a:t>
            </a:r>
            <a:r>
              <a:rPr lang="lt-LT" b="0" i="0" u="none" strike="noStrike" dirty="0">
                <a:effectLst/>
              </a:rPr>
              <a:t> Pilsudski kūno kultūros universitetas Varšuvoje,  Lietuvos sporto universitetas, </a:t>
            </a:r>
            <a:r>
              <a:rPr lang="lt-LT" b="0" i="0" u="none" strike="noStrike" dirty="0" err="1">
                <a:effectLst/>
              </a:rPr>
              <a:t>Lomžos</a:t>
            </a:r>
            <a:r>
              <a:rPr lang="lt-LT" b="0" i="0" u="none" strike="noStrike" dirty="0">
                <a:effectLst/>
              </a:rPr>
              <a:t> valstybinis taikomųjų mokslų universitetas, </a:t>
            </a:r>
            <a:r>
              <a:rPr lang="lt-LT" b="0" i="0" u="none" strike="noStrike" dirty="0" err="1">
                <a:effectLst/>
              </a:rPr>
              <a:t>Malagos</a:t>
            </a:r>
            <a:r>
              <a:rPr lang="lt-LT" b="0" i="0" u="none" strike="noStrike" dirty="0">
                <a:effectLst/>
              </a:rPr>
              <a:t>, Klaipėdos,  Vilniaus, </a:t>
            </a:r>
            <a:r>
              <a:rPr lang="lt-LT" b="0" i="0" u="none" strike="noStrike" dirty="0" err="1">
                <a:effectLst/>
              </a:rPr>
              <a:t>Veronos</a:t>
            </a:r>
            <a:r>
              <a:rPr lang="lt-LT" b="0" i="0" u="none" strike="noStrike" dirty="0">
                <a:effectLst/>
              </a:rPr>
              <a:t> universitetai ir kiti.</a:t>
            </a:r>
            <a:endParaRPr lang="en-US" dirty="0"/>
          </a:p>
        </p:txBody>
      </p:sp>
      <p:pic>
        <p:nvPicPr>
          <p:cNvPr id="5" name="Picture 4" descr="A black background with a black square&#10;&#10;Description automatically generated with medium confidence">
            <a:extLst>
              <a:ext uri="{FF2B5EF4-FFF2-40B4-BE49-F238E27FC236}">
                <a16:creationId xmlns:a16="http://schemas.microsoft.com/office/drawing/2014/main" id="{A7061528-9569-6AF5-CF78-3CA8C2A4174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684" y="5753745"/>
            <a:ext cx="2318566" cy="7240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847289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AD8DBA20-F515-6DC8-F99F-7DD689BFF870}"/>
              </a:ext>
            </a:extLst>
          </p:cNvPr>
          <p:cNvSpPr/>
          <p:nvPr/>
        </p:nvSpPr>
        <p:spPr>
          <a:xfrm>
            <a:off x="-3454" y="-6147"/>
            <a:ext cx="12192000" cy="6870294"/>
          </a:xfrm>
          <a:prstGeom prst="rect">
            <a:avLst/>
          </a:prstGeom>
          <a:solidFill>
            <a:srgbClr val="F4F0EC"/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6A932886-AA9F-E877-0D0F-A2E75BBDF210}"/>
              </a:ext>
            </a:extLst>
          </p:cNvPr>
          <p:cNvSpPr txBox="1">
            <a:spLocks/>
          </p:cNvSpPr>
          <p:nvPr/>
        </p:nvSpPr>
        <p:spPr>
          <a:xfrm>
            <a:off x="512505" y="1910240"/>
            <a:ext cx="11186436" cy="34962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/>
              <a:buNone/>
              <a:defRPr sz="1400" b="0" i="0" kern="1200">
                <a:solidFill>
                  <a:srgbClr val="7B0015"/>
                </a:solidFill>
                <a:latin typeface="Switzer" pitchFamily="2" charset="77"/>
                <a:ea typeface="Switzer" pitchFamily="2" charset="77"/>
                <a:cs typeface="Arial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2000" kern="1200">
                <a:solidFill>
                  <a:schemeClr val="bg1">
                    <a:lumMod val="50000"/>
                  </a:schemeClr>
                </a:solidFill>
                <a:latin typeface="GT Walsheim" charset="0"/>
                <a:ea typeface="GT Walsheim" charset="0"/>
                <a:cs typeface="GT Walsheim" charset="0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800" kern="1200">
                <a:solidFill>
                  <a:schemeClr val="bg1">
                    <a:lumMod val="50000"/>
                  </a:schemeClr>
                </a:solidFill>
                <a:latin typeface="GT Walsheim" charset="0"/>
                <a:ea typeface="GT Walsheim" charset="0"/>
                <a:cs typeface="GT Walsheim" charset="0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bg1">
                    <a:lumMod val="50000"/>
                  </a:schemeClr>
                </a:solidFill>
                <a:latin typeface="GT Walsheim" charset="0"/>
                <a:ea typeface="GT Walsheim" charset="0"/>
                <a:cs typeface="GT Walsheim" charset="0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bg1">
                    <a:lumMod val="50000"/>
                  </a:schemeClr>
                </a:solidFill>
                <a:latin typeface="GT Walsheim" charset="0"/>
                <a:ea typeface="GT Walsheim" charset="0"/>
                <a:cs typeface="GT Walsheim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base"/>
            <a:r>
              <a:rPr lang="lt-LT" b="0" i="0" u="none" strike="noStrike" dirty="0">
                <a:effectLst/>
              </a:rPr>
              <a:t>Rugpjūčio 19–23 dienomis Lietuvos sporto universitete (LSU) įsikurs Vasaros mokykla </a:t>
            </a:r>
            <a:r>
              <a:rPr lang="lt-LT" b="0" i="0" u="none" strike="noStrike" dirty="0" err="1">
                <a:effectLst/>
              </a:rPr>
              <a:t>Outdoor</a:t>
            </a:r>
            <a:r>
              <a:rPr lang="lt-LT" b="0" i="0" u="none" strike="noStrike" dirty="0">
                <a:effectLst/>
              </a:rPr>
              <a:t> </a:t>
            </a:r>
            <a:r>
              <a:rPr lang="lt-LT" b="0" i="0" u="none" strike="noStrike" dirty="0" err="1">
                <a:effectLst/>
              </a:rPr>
              <a:t>Sports</a:t>
            </a:r>
            <a:r>
              <a:rPr lang="lt-LT" b="0" i="0" u="none" strike="noStrike" dirty="0">
                <a:effectLst/>
              </a:rPr>
              <a:t> </a:t>
            </a:r>
            <a:r>
              <a:rPr lang="lt-LT" b="0" i="0" u="none" strike="noStrike" dirty="0" err="1">
                <a:effectLst/>
              </a:rPr>
              <a:t>And</a:t>
            </a:r>
            <a:r>
              <a:rPr lang="lt-LT" b="0" i="0" u="none" strike="noStrike" dirty="0">
                <a:effectLst/>
              </a:rPr>
              <a:t> </a:t>
            </a:r>
            <a:r>
              <a:rPr lang="lt-LT" b="0" i="0" u="none" strike="noStrike" dirty="0" err="1">
                <a:effectLst/>
              </a:rPr>
              <a:t>Recreation</a:t>
            </a:r>
            <a:r>
              <a:rPr lang="lt-LT" b="0" i="0" u="none" strike="noStrike" dirty="0">
                <a:effectLst/>
              </a:rPr>
              <a:t> </a:t>
            </a:r>
            <a:r>
              <a:rPr lang="lt-LT" b="0" i="0" u="none" strike="noStrike" dirty="0" err="1">
                <a:effectLst/>
              </a:rPr>
              <a:t>Education</a:t>
            </a:r>
            <a:r>
              <a:rPr lang="lt-LT" b="0" i="0" u="none" strike="noStrike" dirty="0">
                <a:effectLst/>
              </a:rPr>
              <a:t> </a:t>
            </a:r>
            <a:r>
              <a:rPr lang="lt-LT" b="0" i="0" u="none" strike="noStrike" dirty="0" err="1">
                <a:effectLst/>
              </a:rPr>
              <a:t>Summer</a:t>
            </a:r>
            <a:r>
              <a:rPr lang="lt-LT" b="0" i="0" u="none" strike="noStrike" dirty="0">
                <a:effectLst/>
              </a:rPr>
              <a:t> </a:t>
            </a:r>
            <a:r>
              <a:rPr lang="lt-LT" b="0" i="0" u="none" strike="noStrike" dirty="0" err="1">
                <a:effectLst/>
              </a:rPr>
              <a:t>School</a:t>
            </a:r>
            <a:r>
              <a:rPr lang="lt-LT" b="0" i="0" u="none" strike="noStrike" dirty="0">
                <a:effectLst/>
              </a:rPr>
              <a:t> (OSRESS) 2024.</a:t>
            </a:r>
          </a:p>
          <a:p>
            <a:pPr algn="l" fontAlgn="base"/>
            <a:r>
              <a:rPr lang="lt-LT" b="0" i="0" u="none" strike="noStrike" dirty="0">
                <a:effectLst/>
              </a:rPr>
              <a:t>Į LSU atvyks apie 30 dalyvių iš Latvijos, Lenkijos, Italijos ir kitų šalių. Mokyklos metu vyks ne tik paskaitos, praktinės pratybos, bet ir  numatyta nemažai pažintinių veiklų – išvyka į Birštoną, edukacinis vakaras gaminant tradicinius lietuviškus patiekalus.</a:t>
            </a:r>
          </a:p>
          <a:p>
            <a:pPr algn="l" fontAlgn="base"/>
            <a:r>
              <a:rPr lang="lt-LT" b="0" i="0" u="none" strike="noStrike" dirty="0">
                <a:effectLst/>
              </a:rPr>
              <a:t>Vasaros mokyklos idėja gimė 2010 metais, o Latvijos Madonos miestelyje surengtas pirmasis susitikimas. Nuo to laiko jos dalyviai renkasi vis kitoje šalyje. Prieš 14 metų atkreiptas dėmesys į neformaliojo mokymosi svarbą bei jo plėtros galimybes. Šiame projekte akcentuojama, kad švietimas gali ir turi būti orientuotas į mokymąsi veikiant, perimant gerąsias patirtis vieniems iš kitų bei mokantis būti fiziškai aktyviems viešose erdvėse ar gamtoje.</a:t>
            </a:r>
          </a:p>
          <a:p>
            <a:pPr algn="l" fontAlgn="base"/>
            <a:r>
              <a:rPr lang="lt-LT" b="0" i="0" u="none" strike="noStrike" dirty="0">
                <a:effectLst/>
              </a:rPr>
              <a:t>Sumanymą kartu įgyvendina Europos aukštosios mokyklos –  Latvijos sporto edukologijos akademija, </a:t>
            </a:r>
            <a:r>
              <a:rPr lang="lt-LT" b="0" i="0" u="none" strike="noStrike" dirty="0" err="1">
                <a:effectLst/>
              </a:rPr>
              <a:t>Jozef</a:t>
            </a:r>
            <a:r>
              <a:rPr lang="lt-LT" b="0" i="0" u="none" strike="noStrike" dirty="0">
                <a:effectLst/>
              </a:rPr>
              <a:t> Pilsudski kūno kultūros universitetas Varšuvoje,  Lietuvos sporto universitetas, </a:t>
            </a:r>
            <a:r>
              <a:rPr lang="lt-LT" b="0" i="0" u="none" strike="noStrike" dirty="0" err="1">
                <a:effectLst/>
              </a:rPr>
              <a:t>Lomžos</a:t>
            </a:r>
            <a:r>
              <a:rPr lang="lt-LT" b="0" i="0" u="none" strike="noStrike" dirty="0">
                <a:effectLst/>
              </a:rPr>
              <a:t> valstybinis taikomųjų mokslų universitetas, </a:t>
            </a:r>
            <a:r>
              <a:rPr lang="lt-LT" b="0" i="0" u="none" strike="noStrike" dirty="0" err="1">
                <a:effectLst/>
              </a:rPr>
              <a:t>Malagos</a:t>
            </a:r>
            <a:r>
              <a:rPr lang="lt-LT" b="0" i="0" u="none" strike="noStrike" dirty="0">
                <a:effectLst/>
              </a:rPr>
              <a:t>, Klaipėdos,  Vilniaus, </a:t>
            </a:r>
            <a:r>
              <a:rPr lang="lt-LT" b="0" i="0" u="none" strike="noStrike" dirty="0" err="1">
                <a:effectLst/>
              </a:rPr>
              <a:t>Veronos</a:t>
            </a:r>
            <a:r>
              <a:rPr lang="lt-LT" b="0" i="0" u="none" strike="noStrike" dirty="0">
                <a:effectLst/>
              </a:rPr>
              <a:t> universitetai ir kiti.</a:t>
            </a:r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3" name="Title 7">
            <a:extLst>
              <a:ext uri="{FF2B5EF4-FFF2-40B4-BE49-F238E27FC236}">
                <a16:creationId xmlns:a16="http://schemas.microsoft.com/office/drawing/2014/main" id="{EC809E1D-83B2-765F-D0B5-48606F1E787F}"/>
              </a:ext>
            </a:extLst>
          </p:cNvPr>
          <p:cNvSpPr txBox="1">
            <a:spLocks/>
          </p:cNvSpPr>
          <p:nvPr/>
        </p:nvSpPr>
        <p:spPr>
          <a:xfrm>
            <a:off x="512505" y="449855"/>
            <a:ext cx="11166990" cy="76853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00" b="0" kern="1200" spc="300">
                <a:solidFill>
                  <a:srgbClr val="DA011D"/>
                </a:solidFill>
                <a:latin typeface="Media Sans SemiCondensed" panose="02000000000000000000" pitchFamily="2" charset="0"/>
                <a:ea typeface="Media Sans SemiCondensed" panose="02000000000000000000" pitchFamily="2" charset="0"/>
                <a:cs typeface="Arial" charset="0"/>
              </a:defRPr>
            </a:lvl1pPr>
          </a:lstStyle>
          <a:p>
            <a:r>
              <a:rPr lang="en-US" dirty="0"/>
              <a:t>TEKSTAS + DIAGRAMA</a:t>
            </a:r>
            <a:endParaRPr lang="en-LT" dirty="0"/>
          </a:p>
        </p:txBody>
      </p:sp>
      <p:pic>
        <p:nvPicPr>
          <p:cNvPr id="4" name="Picture 3" descr="A black background with a black square&#10;&#10;Description automatically generated with medium confidence">
            <a:extLst>
              <a:ext uri="{FF2B5EF4-FFF2-40B4-BE49-F238E27FC236}">
                <a16:creationId xmlns:a16="http://schemas.microsoft.com/office/drawing/2014/main" id="{0B22FFB5-61B6-1428-76DA-29E3FFA57B1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684" y="5753745"/>
            <a:ext cx="2318566" cy="7240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376927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D9F45F67-7F13-21CA-009F-2B201B53CB80}"/>
              </a:ext>
            </a:extLst>
          </p:cNvPr>
          <p:cNvSpPr/>
          <p:nvPr/>
        </p:nvSpPr>
        <p:spPr>
          <a:xfrm>
            <a:off x="-3454" y="-6147"/>
            <a:ext cx="12192000" cy="6870294"/>
          </a:xfrm>
          <a:prstGeom prst="rect">
            <a:avLst/>
          </a:prstGeom>
          <a:solidFill>
            <a:srgbClr val="F4F0EC"/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sp>
        <p:nvSpPr>
          <p:cNvPr id="2" name="Title 7">
            <a:extLst>
              <a:ext uri="{FF2B5EF4-FFF2-40B4-BE49-F238E27FC236}">
                <a16:creationId xmlns:a16="http://schemas.microsoft.com/office/drawing/2014/main" id="{2949B56A-F896-2B0D-2D25-95818462068E}"/>
              </a:ext>
            </a:extLst>
          </p:cNvPr>
          <p:cNvSpPr txBox="1">
            <a:spLocks/>
          </p:cNvSpPr>
          <p:nvPr/>
        </p:nvSpPr>
        <p:spPr>
          <a:xfrm>
            <a:off x="512505" y="449855"/>
            <a:ext cx="11157719" cy="76853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00" b="0" kern="1200" spc="300">
                <a:solidFill>
                  <a:srgbClr val="DA011D"/>
                </a:solidFill>
                <a:latin typeface="Media Sans SemiCondensed" panose="02000000000000000000" pitchFamily="2" charset="0"/>
                <a:ea typeface="Media Sans SemiCondensed" panose="02000000000000000000" pitchFamily="2" charset="0"/>
                <a:cs typeface="Arial" charset="0"/>
              </a:defRPr>
            </a:lvl1pPr>
          </a:lstStyle>
          <a:p>
            <a:r>
              <a:rPr lang="en-US" dirty="0"/>
              <a:t>CLICK TO EDIT MASTER </a:t>
            </a:r>
            <a:endParaRPr lang="en-LT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A39B0F4-5F27-6924-8172-847BB747B9A4}"/>
              </a:ext>
            </a:extLst>
          </p:cNvPr>
          <p:cNvSpPr txBox="1">
            <a:spLocks/>
          </p:cNvSpPr>
          <p:nvPr/>
        </p:nvSpPr>
        <p:spPr>
          <a:xfrm>
            <a:off x="512505" y="1848778"/>
            <a:ext cx="5181713" cy="3677964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/>
              <a:buNone/>
              <a:defRPr sz="1400" b="0" i="0" kern="1200">
                <a:solidFill>
                  <a:srgbClr val="7B0015"/>
                </a:solidFill>
                <a:latin typeface="Switzer" pitchFamily="2" charset="77"/>
                <a:ea typeface="Switzer" pitchFamily="2" charset="77"/>
                <a:cs typeface="Arial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2000" kern="1200">
                <a:solidFill>
                  <a:schemeClr val="bg1">
                    <a:lumMod val="50000"/>
                  </a:schemeClr>
                </a:solidFill>
                <a:latin typeface="GT Walsheim" charset="0"/>
                <a:ea typeface="GT Walsheim" charset="0"/>
                <a:cs typeface="GT Walsheim" charset="0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800" kern="1200">
                <a:solidFill>
                  <a:schemeClr val="bg1">
                    <a:lumMod val="50000"/>
                  </a:schemeClr>
                </a:solidFill>
                <a:latin typeface="GT Walsheim" charset="0"/>
                <a:ea typeface="GT Walsheim" charset="0"/>
                <a:cs typeface="GT Walsheim" charset="0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bg1">
                    <a:lumMod val="50000"/>
                  </a:schemeClr>
                </a:solidFill>
                <a:latin typeface="GT Walsheim" charset="0"/>
                <a:ea typeface="GT Walsheim" charset="0"/>
                <a:cs typeface="GT Walsheim" charset="0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bg1">
                    <a:lumMod val="50000"/>
                  </a:schemeClr>
                </a:solidFill>
                <a:latin typeface="GT Walsheim" charset="0"/>
                <a:ea typeface="GT Walsheim" charset="0"/>
                <a:cs typeface="GT Walsheim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base"/>
            <a:r>
              <a:rPr lang="lt-LT" b="0" i="0" u="none" strike="noStrike" dirty="0">
                <a:effectLst/>
              </a:rPr>
              <a:t>Rugpjūčio 19–23 dienomis Lietuvos sporto universitete (LSU) įsikurs Vasaros mokykla </a:t>
            </a:r>
            <a:r>
              <a:rPr lang="lt-LT" b="0" i="0" u="none" strike="noStrike" dirty="0" err="1">
                <a:effectLst/>
              </a:rPr>
              <a:t>Outdoor</a:t>
            </a:r>
            <a:r>
              <a:rPr lang="lt-LT" b="0" i="0" u="none" strike="noStrike" dirty="0">
                <a:effectLst/>
              </a:rPr>
              <a:t> </a:t>
            </a:r>
            <a:r>
              <a:rPr lang="lt-LT" b="0" i="0" u="none" strike="noStrike" dirty="0" err="1">
                <a:effectLst/>
              </a:rPr>
              <a:t>Sports</a:t>
            </a:r>
            <a:r>
              <a:rPr lang="lt-LT" b="0" i="0" u="none" strike="noStrike" dirty="0">
                <a:effectLst/>
              </a:rPr>
              <a:t> </a:t>
            </a:r>
            <a:r>
              <a:rPr lang="lt-LT" b="0" i="0" u="none" strike="noStrike" dirty="0" err="1">
                <a:effectLst/>
              </a:rPr>
              <a:t>And</a:t>
            </a:r>
            <a:r>
              <a:rPr lang="lt-LT" b="0" i="0" u="none" strike="noStrike" dirty="0">
                <a:effectLst/>
              </a:rPr>
              <a:t> </a:t>
            </a:r>
            <a:r>
              <a:rPr lang="lt-LT" b="0" i="0" u="none" strike="noStrike" dirty="0" err="1">
                <a:effectLst/>
              </a:rPr>
              <a:t>Recreation</a:t>
            </a:r>
            <a:r>
              <a:rPr lang="lt-LT" b="0" i="0" u="none" strike="noStrike" dirty="0">
                <a:effectLst/>
              </a:rPr>
              <a:t> </a:t>
            </a:r>
            <a:r>
              <a:rPr lang="lt-LT" b="0" i="0" u="none" strike="noStrike" dirty="0" err="1">
                <a:effectLst/>
              </a:rPr>
              <a:t>Education</a:t>
            </a:r>
            <a:r>
              <a:rPr lang="lt-LT" b="0" i="0" u="none" strike="noStrike" dirty="0">
                <a:effectLst/>
              </a:rPr>
              <a:t> </a:t>
            </a:r>
            <a:r>
              <a:rPr lang="lt-LT" b="0" i="0" u="none" strike="noStrike" dirty="0" err="1">
                <a:effectLst/>
              </a:rPr>
              <a:t>Summer</a:t>
            </a:r>
            <a:r>
              <a:rPr lang="lt-LT" b="0" i="0" u="none" strike="noStrike" dirty="0">
                <a:effectLst/>
              </a:rPr>
              <a:t> </a:t>
            </a:r>
            <a:r>
              <a:rPr lang="lt-LT" b="0" i="0" u="none" strike="noStrike" dirty="0" err="1">
                <a:effectLst/>
              </a:rPr>
              <a:t>School</a:t>
            </a:r>
            <a:r>
              <a:rPr lang="lt-LT" b="0" i="0" u="none" strike="noStrike" dirty="0">
                <a:effectLst/>
              </a:rPr>
              <a:t> (OSRESS) 2024.</a:t>
            </a:r>
          </a:p>
          <a:p>
            <a:pPr algn="l" fontAlgn="base"/>
            <a:r>
              <a:rPr lang="lt-LT" b="0" i="0" u="none" strike="noStrike" dirty="0">
                <a:effectLst/>
              </a:rPr>
              <a:t>Į LSU atvyks apie 30 dalyvių iš Latvijos, Lenkijos, Italijos ir kitų šalių. Mokyklos metu vyks ne tik paskaitos, praktinės pratybos, bet ir  numatyta nemažai pažintinių veiklų – išvyka į Birštoną, edukacinis vakaras gaminant tradicinius lietuviškus patiekalus.</a:t>
            </a:r>
          </a:p>
          <a:p>
            <a:pPr algn="l" fontAlgn="base"/>
            <a:r>
              <a:rPr lang="lt-LT" b="0" i="0" u="none" strike="noStrike" dirty="0">
                <a:effectLst/>
              </a:rPr>
              <a:t>Vasaros mokyklos idėja gimė 2010 metais, o Latvijos Madonos miestelyje surengtas pirmasis susitikimas. Nuo to laiko jos dalyviai renkasi vis kitoje šalyje. Prieš 14 metų atkreiptas dėmesys į neformaliojo mokymosi svarbą bei jo plėtros galimybes. Šiame projekte akcentuojama, kad švietimas gali ir turi būti orientuotas į mokymąsi veikiant, perimant gerąsias patirtis vieniems iš kitų bei mokantis būti fiziškai aktyviems viešose erdvėse ar gamtoje.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4" name="Picture 3" descr="A black background with a black square&#10;&#10;Description automatically generated with medium confidence">
            <a:extLst>
              <a:ext uri="{FF2B5EF4-FFF2-40B4-BE49-F238E27FC236}">
                <a16:creationId xmlns:a16="http://schemas.microsoft.com/office/drawing/2014/main" id="{55553125-0D1B-8603-79A2-F2ABC9F323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684" y="5753745"/>
            <a:ext cx="2318566" cy="724099"/>
          </a:xfrm>
          <a:prstGeom prst="rect">
            <a:avLst/>
          </a:prstGeom>
        </p:spPr>
      </p:pic>
      <p:graphicFrame>
        <p:nvGraphicFramePr>
          <p:cNvPr id="5" name="Chart Placeholder 3">
            <a:extLst>
              <a:ext uri="{FF2B5EF4-FFF2-40B4-BE49-F238E27FC236}">
                <a16:creationId xmlns:a16="http://schemas.microsoft.com/office/drawing/2014/main" id="{770384B4-323E-55FD-7A89-6BA6B5FC0DE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09962101"/>
              </p:ext>
            </p:extLst>
          </p:nvPr>
        </p:nvGraphicFramePr>
        <p:xfrm>
          <a:off x="6343650" y="1849438"/>
          <a:ext cx="5335588" cy="3676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574382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A243783F-46AC-F6C8-D3DB-F56DD53D2B76}"/>
              </a:ext>
            </a:extLst>
          </p:cNvPr>
          <p:cNvSpPr/>
          <p:nvPr/>
        </p:nvSpPr>
        <p:spPr>
          <a:xfrm>
            <a:off x="-3454" y="-6147"/>
            <a:ext cx="12192000" cy="6870294"/>
          </a:xfrm>
          <a:prstGeom prst="rect">
            <a:avLst/>
          </a:prstGeom>
          <a:solidFill>
            <a:srgbClr val="F4F0EC"/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sp>
        <p:nvSpPr>
          <p:cNvPr id="2" name="Title 7">
            <a:extLst>
              <a:ext uri="{FF2B5EF4-FFF2-40B4-BE49-F238E27FC236}">
                <a16:creationId xmlns:a16="http://schemas.microsoft.com/office/drawing/2014/main" id="{2949B56A-F896-2B0D-2D25-95818462068E}"/>
              </a:ext>
            </a:extLst>
          </p:cNvPr>
          <p:cNvSpPr txBox="1">
            <a:spLocks/>
          </p:cNvSpPr>
          <p:nvPr/>
        </p:nvSpPr>
        <p:spPr>
          <a:xfrm>
            <a:off x="512505" y="449855"/>
            <a:ext cx="11157719" cy="76853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00" b="0" kern="1200" spc="300">
                <a:solidFill>
                  <a:srgbClr val="DA011D"/>
                </a:solidFill>
                <a:latin typeface="Media Sans SemiCondensed" panose="02000000000000000000" pitchFamily="2" charset="0"/>
                <a:ea typeface="Media Sans SemiCondensed" panose="02000000000000000000" pitchFamily="2" charset="0"/>
                <a:cs typeface="Arial" charset="0"/>
              </a:defRPr>
            </a:lvl1pPr>
          </a:lstStyle>
          <a:p>
            <a:r>
              <a:rPr lang="en-LT" dirty="0"/>
              <a:t>LENTELĖ</a:t>
            </a:r>
          </a:p>
        </p:txBody>
      </p:sp>
      <p:pic>
        <p:nvPicPr>
          <p:cNvPr id="4" name="Picture 3" descr="A black background with a black square&#10;&#10;Description automatically generated with medium confidence">
            <a:extLst>
              <a:ext uri="{FF2B5EF4-FFF2-40B4-BE49-F238E27FC236}">
                <a16:creationId xmlns:a16="http://schemas.microsoft.com/office/drawing/2014/main" id="{55553125-0D1B-8603-79A2-F2ABC9F323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684" y="5753745"/>
            <a:ext cx="2318566" cy="724099"/>
          </a:xfrm>
          <a:prstGeom prst="rect">
            <a:avLst/>
          </a:prstGeom>
        </p:spPr>
      </p:pic>
      <p:graphicFrame>
        <p:nvGraphicFramePr>
          <p:cNvPr id="6" name="Chart Placeholder 3">
            <a:extLst>
              <a:ext uri="{FF2B5EF4-FFF2-40B4-BE49-F238E27FC236}">
                <a16:creationId xmlns:a16="http://schemas.microsoft.com/office/drawing/2014/main" id="{5802E769-B5EF-65CF-7D09-887BA528C3B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270608"/>
              </p:ext>
            </p:extLst>
          </p:nvPr>
        </p:nvGraphicFramePr>
        <p:xfrm>
          <a:off x="512763" y="1849438"/>
          <a:ext cx="11156950" cy="3676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4220894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8B8610FF-6061-68F3-E7A9-FF34B5B059E3}"/>
              </a:ext>
            </a:extLst>
          </p:cNvPr>
          <p:cNvSpPr/>
          <p:nvPr/>
        </p:nvSpPr>
        <p:spPr>
          <a:xfrm>
            <a:off x="-3454" y="-6147"/>
            <a:ext cx="12192000" cy="6870294"/>
          </a:xfrm>
          <a:prstGeom prst="rect">
            <a:avLst/>
          </a:prstGeom>
          <a:solidFill>
            <a:srgbClr val="7B0015"/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1128D06-7A25-40DB-D052-B81966D810DD}"/>
              </a:ext>
            </a:extLst>
          </p:cNvPr>
          <p:cNvSpPr/>
          <p:nvPr/>
        </p:nvSpPr>
        <p:spPr>
          <a:xfrm>
            <a:off x="6095998" y="-6147"/>
            <a:ext cx="6096001" cy="6858000"/>
          </a:xfrm>
          <a:prstGeom prst="rect">
            <a:avLst/>
          </a:prstGeom>
          <a:solidFill>
            <a:srgbClr val="FF002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sp>
        <p:nvSpPr>
          <p:cNvPr id="4" name="Title 7">
            <a:extLst>
              <a:ext uri="{FF2B5EF4-FFF2-40B4-BE49-F238E27FC236}">
                <a16:creationId xmlns:a16="http://schemas.microsoft.com/office/drawing/2014/main" id="{E7968B58-0BAE-D003-371F-A9281276A2DD}"/>
              </a:ext>
            </a:extLst>
          </p:cNvPr>
          <p:cNvSpPr txBox="1">
            <a:spLocks/>
          </p:cNvSpPr>
          <p:nvPr/>
        </p:nvSpPr>
        <p:spPr>
          <a:xfrm>
            <a:off x="512506" y="2548367"/>
            <a:ext cx="5122982" cy="489058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0" kern="1200" spc="300">
                <a:solidFill>
                  <a:srgbClr val="F4F0EC"/>
                </a:solidFill>
                <a:latin typeface="Media Sans SemiCondensed" panose="02000000000000000000" pitchFamily="2" charset="0"/>
                <a:ea typeface="Media Sans SemiCondensed" panose="02000000000000000000" pitchFamily="2" charset="0"/>
                <a:cs typeface="Arial" charset="0"/>
              </a:defRPr>
            </a:lvl1pPr>
          </a:lstStyle>
          <a:p>
            <a:r>
              <a:rPr lang="en-LT" dirty="0"/>
              <a:t>VARDAS PAVARDĖ</a:t>
            </a:r>
          </a:p>
        </p:txBody>
      </p:sp>
      <p:sp>
        <p:nvSpPr>
          <p:cNvPr id="5" name="Text Placeholder 15">
            <a:extLst>
              <a:ext uri="{FF2B5EF4-FFF2-40B4-BE49-F238E27FC236}">
                <a16:creationId xmlns:a16="http://schemas.microsoft.com/office/drawing/2014/main" id="{683A395B-30B0-F895-A8D4-0A8548CA0254}"/>
              </a:ext>
            </a:extLst>
          </p:cNvPr>
          <p:cNvSpPr txBox="1">
            <a:spLocks/>
          </p:cNvSpPr>
          <p:nvPr/>
        </p:nvSpPr>
        <p:spPr>
          <a:xfrm>
            <a:off x="512506" y="3101064"/>
            <a:ext cx="5122981" cy="489058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None/>
              <a:defRPr sz="2000" b="0" i="0" kern="1200">
                <a:solidFill>
                  <a:srgbClr val="F4F0EC"/>
                </a:solidFill>
                <a:latin typeface="Switzer" pitchFamily="2" charset="77"/>
                <a:ea typeface="Switzer" pitchFamily="2" charset="77"/>
                <a:cs typeface="Arial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2000" kern="1200">
                <a:solidFill>
                  <a:schemeClr val="bg1">
                    <a:lumMod val="50000"/>
                  </a:schemeClr>
                </a:solidFill>
                <a:latin typeface="GT Walsheim" charset="0"/>
                <a:ea typeface="GT Walsheim" charset="0"/>
                <a:cs typeface="GT Walsheim" charset="0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800" kern="1200">
                <a:solidFill>
                  <a:schemeClr val="bg1">
                    <a:lumMod val="50000"/>
                  </a:schemeClr>
                </a:solidFill>
                <a:latin typeface="GT Walsheim" charset="0"/>
                <a:ea typeface="GT Walsheim" charset="0"/>
                <a:cs typeface="GT Walsheim" charset="0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bg1">
                    <a:lumMod val="50000"/>
                  </a:schemeClr>
                </a:solidFill>
                <a:latin typeface="GT Walsheim" charset="0"/>
                <a:ea typeface="GT Walsheim" charset="0"/>
                <a:cs typeface="GT Walsheim" charset="0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bg1">
                    <a:lumMod val="50000"/>
                  </a:schemeClr>
                </a:solidFill>
                <a:latin typeface="GT Walsheim" charset="0"/>
                <a:ea typeface="GT Walsheim" charset="0"/>
                <a:cs typeface="GT Walsheim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LT" dirty="0"/>
              <a:t>PAREIGOS</a:t>
            </a:r>
          </a:p>
        </p:txBody>
      </p:sp>
      <p:sp>
        <p:nvSpPr>
          <p:cNvPr id="6" name="Text Placeholder 15">
            <a:extLst>
              <a:ext uri="{FF2B5EF4-FFF2-40B4-BE49-F238E27FC236}">
                <a16:creationId xmlns:a16="http://schemas.microsoft.com/office/drawing/2014/main" id="{C134E219-0F55-2E76-D520-DE560F882891}"/>
              </a:ext>
            </a:extLst>
          </p:cNvPr>
          <p:cNvSpPr txBox="1">
            <a:spLocks/>
          </p:cNvSpPr>
          <p:nvPr/>
        </p:nvSpPr>
        <p:spPr>
          <a:xfrm>
            <a:off x="512506" y="4065104"/>
            <a:ext cx="5122981" cy="161130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None/>
              <a:defRPr sz="1600" b="0" i="0" kern="1200">
                <a:solidFill>
                  <a:srgbClr val="F4F0EC"/>
                </a:solidFill>
                <a:latin typeface="Switzer" pitchFamily="2" charset="77"/>
                <a:ea typeface="Switzer" pitchFamily="2" charset="77"/>
                <a:cs typeface="Arial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2000" kern="1200">
                <a:solidFill>
                  <a:schemeClr val="bg1">
                    <a:lumMod val="50000"/>
                  </a:schemeClr>
                </a:solidFill>
                <a:latin typeface="GT Walsheim" charset="0"/>
                <a:ea typeface="GT Walsheim" charset="0"/>
                <a:cs typeface="GT Walsheim" charset="0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800" kern="1200">
                <a:solidFill>
                  <a:schemeClr val="bg1">
                    <a:lumMod val="50000"/>
                  </a:schemeClr>
                </a:solidFill>
                <a:latin typeface="GT Walsheim" charset="0"/>
                <a:ea typeface="GT Walsheim" charset="0"/>
                <a:cs typeface="GT Walsheim" charset="0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bg1">
                    <a:lumMod val="50000"/>
                  </a:schemeClr>
                </a:solidFill>
                <a:latin typeface="GT Walsheim" charset="0"/>
                <a:ea typeface="GT Walsheim" charset="0"/>
                <a:cs typeface="GT Walsheim" charset="0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bg1">
                    <a:lumMod val="50000"/>
                  </a:schemeClr>
                </a:solidFill>
                <a:latin typeface="GT Walsheim" charset="0"/>
                <a:ea typeface="GT Walsheim" charset="0"/>
                <a:cs typeface="GT Walsheim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 err="1"/>
              <a:t>vardas.pavarde@lsu.lt</a:t>
            </a:r>
            <a:endParaRPr lang="en-GB" dirty="0"/>
          </a:p>
          <a:p>
            <a:r>
              <a:rPr lang="en-LT" dirty="0"/>
              <a:t>8 690 09 861</a:t>
            </a:r>
            <a:endParaRPr lang="en-GB" dirty="0"/>
          </a:p>
          <a:p>
            <a:r>
              <a:rPr lang="en-GB" dirty="0"/>
              <a:t>Sporto g. 6, Kaunas</a:t>
            </a:r>
            <a:endParaRPr lang="en-LT" dirty="0"/>
          </a:p>
        </p:txBody>
      </p:sp>
      <p:sp>
        <p:nvSpPr>
          <p:cNvPr id="7" name="Text Placeholder 15">
            <a:extLst>
              <a:ext uri="{FF2B5EF4-FFF2-40B4-BE49-F238E27FC236}">
                <a16:creationId xmlns:a16="http://schemas.microsoft.com/office/drawing/2014/main" id="{3BABA0E9-0CE5-FE9A-5568-81F60991C43E}"/>
              </a:ext>
            </a:extLst>
          </p:cNvPr>
          <p:cNvSpPr txBox="1">
            <a:spLocks/>
          </p:cNvSpPr>
          <p:nvPr/>
        </p:nvSpPr>
        <p:spPr>
          <a:xfrm>
            <a:off x="512505" y="449855"/>
            <a:ext cx="5122981" cy="76853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None/>
              <a:defRPr sz="4800" b="0" i="0" kern="1200" spc="300">
                <a:solidFill>
                  <a:srgbClr val="F4F0EC"/>
                </a:solidFill>
                <a:latin typeface="Media Sans SemiCondensed" panose="02000000000000000000" pitchFamily="2" charset="0"/>
                <a:ea typeface="Switzer" pitchFamily="2" charset="77"/>
                <a:cs typeface="Arial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2000" kern="1200">
                <a:solidFill>
                  <a:schemeClr val="bg1">
                    <a:lumMod val="50000"/>
                  </a:schemeClr>
                </a:solidFill>
                <a:latin typeface="GT Walsheim" charset="0"/>
                <a:ea typeface="GT Walsheim" charset="0"/>
                <a:cs typeface="GT Walsheim" charset="0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800" kern="1200">
                <a:solidFill>
                  <a:schemeClr val="bg1">
                    <a:lumMod val="50000"/>
                  </a:schemeClr>
                </a:solidFill>
                <a:latin typeface="GT Walsheim" charset="0"/>
                <a:ea typeface="GT Walsheim" charset="0"/>
                <a:cs typeface="GT Walsheim" charset="0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bg1">
                    <a:lumMod val="50000"/>
                  </a:schemeClr>
                </a:solidFill>
                <a:latin typeface="GT Walsheim" charset="0"/>
                <a:ea typeface="GT Walsheim" charset="0"/>
                <a:cs typeface="GT Walsheim" charset="0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bg1">
                    <a:lumMod val="50000"/>
                  </a:schemeClr>
                </a:solidFill>
                <a:latin typeface="GT Walsheim" charset="0"/>
                <a:ea typeface="GT Walsheim" charset="0"/>
                <a:cs typeface="GT Walsheim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LT" dirty="0"/>
              <a:t>KONTAKTAI</a:t>
            </a:r>
          </a:p>
        </p:txBody>
      </p:sp>
      <p:pic>
        <p:nvPicPr>
          <p:cNvPr id="8" name="Picture 7" descr="A black background with white text&#10;&#10;Description automatically generated">
            <a:extLst>
              <a:ext uri="{FF2B5EF4-FFF2-40B4-BE49-F238E27FC236}">
                <a16:creationId xmlns:a16="http://schemas.microsoft.com/office/drawing/2014/main" id="{57A68DDA-41CF-F056-27B9-E6B4EB9CC5D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683" y="5753745"/>
            <a:ext cx="2318566" cy="724099"/>
          </a:xfrm>
          <a:prstGeom prst="rect">
            <a:avLst/>
          </a:prstGeom>
        </p:spPr>
      </p:pic>
      <p:pic>
        <p:nvPicPr>
          <p:cNvPr id="9" name="Picture 8" descr="A black and red pattern&#10;&#10;Description automatically generated">
            <a:extLst>
              <a:ext uri="{FF2B5EF4-FFF2-40B4-BE49-F238E27FC236}">
                <a16:creationId xmlns:a16="http://schemas.microsoft.com/office/drawing/2014/main" id="{9DC6E37A-F237-A4DB-30FD-E9DE033F52C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9093" y="-9236"/>
            <a:ext cx="6114781" cy="68702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284681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90F0DE14-629E-872B-69EC-D9BD8F41735C}"/>
              </a:ext>
            </a:extLst>
          </p:cNvPr>
          <p:cNvSpPr/>
          <p:nvPr/>
        </p:nvSpPr>
        <p:spPr>
          <a:xfrm>
            <a:off x="0" y="0"/>
            <a:ext cx="12191999" cy="6857999"/>
          </a:xfrm>
          <a:prstGeom prst="rect">
            <a:avLst/>
          </a:prstGeom>
          <a:solidFill>
            <a:srgbClr val="7B0015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pic>
        <p:nvPicPr>
          <p:cNvPr id="3" name="Picture 2" descr="A black background with white text&#10;&#10;Description automatically generated">
            <a:extLst>
              <a:ext uri="{FF2B5EF4-FFF2-40B4-BE49-F238E27FC236}">
                <a16:creationId xmlns:a16="http://schemas.microsoft.com/office/drawing/2014/main" id="{684F333E-6892-081C-3122-D8F1496822A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2407" y="2664224"/>
            <a:ext cx="4670256" cy="1458542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6580315B-5E49-F638-5097-9F9511614A03}"/>
              </a:ext>
            </a:extLst>
          </p:cNvPr>
          <p:cNvSpPr/>
          <p:nvPr/>
        </p:nvSpPr>
        <p:spPr>
          <a:xfrm rot="10800000">
            <a:off x="6905" y="1"/>
            <a:ext cx="6096001" cy="6858000"/>
          </a:xfrm>
          <a:prstGeom prst="rect">
            <a:avLst/>
          </a:prstGeom>
          <a:solidFill>
            <a:srgbClr val="FF002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pic>
        <p:nvPicPr>
          <p:cNvPr id="5" name="Picture 4" descr="A black and red pattern&#10;&#10;Description automatically generated">
            <a:extLst>
              <a:ext uri="{FF2B5EF4-FFF2-40B4-BE49-F238E27FC236}">
                <a16:creationId xmlns:a16="http://schemas.microsoft.com/office/drawing/2014/main" id="{71CB0249-9EAF-2131-9E0F-9897DD447F6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0" y="-8843"/>
            <a:ext cx="6114781" cy="68518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074494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694D67D1-C287-8203-7A1A-7C3DDEB501BC}"/>
              </a:ext>
            </a:extLst>
          </p:cNvPr>
          <p:cNvSpPr/>
          <p:nvPr/>
        </p:nvSpPr>
        <p:spPr>
          <a:xfrm>
            <a:off x="-3454" y="-6147"/>
            <a:ext cx="12192000" cy="6870294"/>
          </a:xfrm>
          <a:prstGeom prst="rect">
            <a:avLst/>
          </a:prstGeom>
          <a:solidFill>
            <a:srgbClr val="F4F0EC"/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pic>
        <p:nvPicPr>
          <p:cNvPr id="2" name="Picture 1" descr="A black background with a black square&#10;&#10;Description automatically generated with medium confidence">
            <a:extLst>
              <a:ext uri="{FF2B5EF4-FFF2-40B4-BE49-F238E27FC236}">
                <a16:creationId xmlns:a16="http://schemas.microsoft.com/office/drawing/2014/main" id="{5402F351-30F8-A74E-ADAD-59F537A88F5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684" y="5753745"/>
            <a:ext cx="2318566" cy="7240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3305400"/>
      </p:ext>
    </p:extLst>
  </p:cSld>
  <p:clrMapOvr>
    <a:masterClrMapping/>
  </p:clrMapOvr>
</p:sld>
</file>

<file path=ppt/theme/theme1.xml><?xml version="1.0" encoding="utf-8"?>
<a:theme xmlns:a="http://schemas.openxmlformats.org/drawingml/2006/main" name="1_Custom Design">
  <a:themeElements>
    <a:clrScheme name="LSU">
      <a:dk1>
        <a:srgbClr val="000000"/>
      </a:dk1>
      <a:lt1>
        <a:srgbClr val="000000"/>
      </a:lt1>
      <a:dk2>
        <a:srgbClr val="000000"/>
      </a:dk2>
      <a:lt2>
        <a:srgbClr val="000000"/>
      </a:lt2>
      <a:accent1>
        <a:srgbClr val="D9011F"/>
      </a:accent1>
      <a:accent2>
        <a:srgbClr val="FE002E"/>
      </a:accent2>
      <a:accent3>
        <a:srgbClr val="720214"/>
      </a:accent3>
      <a:accent4>
        <a:srgbClr val="F3EFEB"/>
      </a:accent4>
      <a:accent5>
        <a:srgbClr val="000000"/>
      </a:accent5>
      <a:accent6>
        <a:srgbClr val="000000"/>
      </a:accent6>
      <a:hlink>
        <a:srgbClr val="0432FF"/>
      </a:hlink>
      <a:folHlink>
        <a:srgbClr val="0432FF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12825</TotalTime>
  <Words>828</Words>
  <Application>Microsoft Macintosh PowerPoint</Application>
  <PresentationFormat>Widescreen</PresentationFormat>
  <Paragraphs>76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3" baseType="lpstr">
      <vt:lpstr>Media Sans SemiCondensed</vt:lpstr>
      <vt:lpstr>GT Walsheim</vt:lpstr>
      <vt:lpstr>Switzer</vt:lpstr>
      <vt:lpstr>Aptos</vt:lpstr>
      <vt:lpstr>Arial</vt:lpstr>
      <vt:lpstr>1_Custom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>Lietuvos Sporto Universitetas</Company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/>
  <cp:keywords/>
  <dc:description/>
  <cp:lastModifiedBy>Raimonda Diskaitė | Sons &amp; Daughters</cp:lastModifiedBy>
  <cp:revision>127</cp:revision>
  <dcterms:created xsi:type="dcterms:W3CDTF">2017-06-28T06:49:28Z</dcterms:created>
  <dcterms:modified xsi:type="dcterms:W3CDTF">2024-08-29T13:04:04Z</dcterms:modified>
  <cp:category/>
</cp:coreProperties>
</file>