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10" r:id="rId1"/>
  </p:sldMasterIdLst>
  <p:notesMasterIdLst>
    <p:notesMasterId r:id="rId19"/>
  </p:notesMasterIdLst>
  <p:handoutMasterIdLst>
    <p:handoutMasterId r:id="rId20"/>
  </p:handoutMasterIdLst>
  <p:sldIdLst>
    <p:sldId id="325" r:id="rId2"/>
    <p:sldId id="322" r:id="rId3"/>
    <p:sldId id="323" r:id="rId4"/>
    <p:sldId id="324" r:id="rId5"/>
    <p:sldId id="328" r:id="rId6"/>
    <p:sldId id="329" r:id="rId7"/>
    <p:sldId id="330" r:id="rId8"/>
    <p:sldId id="332" r:id="rId9"/>
    <p:sldId id="335" r:id="rId10"/>
    <p:sldId id="331" r:id="rId11"/>
    <p:sldId id="334" r:id="rId12"/>
    <p:sldId id="333" r:id="rId13"/>
    <p:sldId id="336" r:id="rId14"/>
    <p:sldId id="341" r:id="rId15"/>
    <p:sldId id="340" r:id="rId16"/>
    <p:sldId id="327" r:id="rId17"/>
    <p:sldId id="326" r:id="rId18"/>
  </p:sldIdLst>
  <p:sldSz cx="12192000" cy="6858000"/>
  <p:notesSz cx="6858000" cy="9144000"/>
  <p:embeddedFontLst>
    <p:embeddedFont>
      <p:font typeface="Media Sans SemiCondensed" panose="02000000000000000000" pitchFamily="50" charset="0"/>
      <p:bold r:id="rId21"/>
    </p:embeddedFont>
    <p:embeddedFont>
      <p:font typeface="Switzer" pitchFamily="50" charset="0"/>
      <p:regular r:id="rId22"/>
      <p:bold r:id="rId23"/>
      <p:italic r:id="rId24"/>
      <p:boldItalic r:id="rId25"/>
    </p:embeddedFont>
  </p:embeddedFontLst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0EC"/>
    <a:srgbClr val="D6CDC6"/>
    <a:srgbClr val="7B0015"/>
    <a:srgbClr val="FF002E"/>
    <a:srgbClr val="DA011D"/>
    <a:srgbClr val="780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7" autoAdjust="0"/>
    <p:restoredTop sz="95692"/>
  </p:normalViewPr>
  <p:slideViewPr>
    <p:cSldViewPr snapToGrid="0">
      <p:cViewPr varScale="1">
        <p:scale>
          <a:sx n="155" d="100"/>
          <a:sy n="155" d="100"/>
        </p:scale>
        <p:origin x="702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400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82-194C-8A9F-2728572375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82-194C-8A9F-2728572375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482-194C-8A9F-2728572375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1152896"/>
        <c:axId val="720607920"/>
      </c:barChart>
      <c:catAx>
        <c:axId val="72115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720607920"/>
        <c:crosses val="autoZero"/>
        <c:auto val="1"/>
        <c:lblAlgn val="ctr"/>
        <c:lblOffset val="100"/>
        <c:noMultiLvlLbl val="0"/>
      </c:catAx>
      <c:valAx>
        <c:axId val="720607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721152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38-6A44-8644-2FDBC22FF3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38-6A44-8644-2FDBC22FF32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38-6A44-8644-2FDBC22FF32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05744256"/>
        <c:axId val="721217824"/>
      </c:barChart>
      <c:catAx>
        <c:axId val="1005744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721217824"/>
        <c:crosses val="autoZero"/>
        <c:auto val="1"/>
        <c:lblAlgn val="ctr"/>
        <c:lblOffset val="100"/>
        <c:noMultiLvlLbl val="0"/>
      </c:catAx>
      <c:valAx>
        <c:axId val="721217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005744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8FECEE-6867-958D-9E22-BFEA962676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7E0A40-4331-DECF-04B6-1C30FF7AA43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7F387-47C5-B647-B0FC-26940352EBAB}" type="datetimeFigureOut">
              <a:rPr lang="en-LT" smtClean="0"/>
              <a:t>08/29/2024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DECC9B-9750-0FCC-C6AB-67FBBD90F3B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3DF4A9-2295-1390-1CCA-6969DF58C8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D9D781-ECE0-6E43-BBAB-238F5C915792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2312084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EE203D-C94A-1C43-9DB3-E9868A3DC201}" type="datetimeFigureOut">
              <a:rPr lang="en-LT" smtClean="0"/>
              <a:t>08/29/2024</a:t>
            </a:fld>
            <a:endParaRPr lang="en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92D75-4CEC-2A42-A917-2E588ADAF70E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780292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in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EB52EF8-2D90-1DBA-CFE6-E98F20CC9E96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7B001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AAC07F8-F62B-F9B3-D594-169EED908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6" y="1972234"/>
            <a:ext cx="7542282" cy="768530"/>
          </a:xfrm>
          <a:prstGeom prst="rect">
            <a:avLst/>
          </a:prstGeom>
        </p:spPr>
        <p:txBody>
          <a:bodyPr/>
          <a:lstStyle>
            <a:lvl1pPr>
              <a:defRPr sz="6000" b="0" spc="300">
                <a:solidFill>
                  <a:srgbClr val="F4F0EC"/>
                </a:solidFill>
              </a:defRPr>
            </a:lvl1pPr>
          </a:lstStyle>
          <a:p>
            <a:r>
              <a:rPr lang="en-LT" dirty="0"/>
              <a:t>CLICK TO EDIT MASTER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A4EC18A-EA53-3A47-631E-8277D32A61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2506" y="3227918"/>
            <a:ext cx="7367470" cy="889319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rgbClr val="D6CDC6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719A29B-37FA-AB27-9AD7-65A85F72FD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2505" y="5934264"/>
            <a:ext cx="7367470" cy="889319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rgbClr val="D6CDC6"/>
                </a:solidFill>
              </a:defRPr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22" name="Picture 21" descr="A red and black pattern&#10;&#10;Description automatically generated">
            <a:extLst>
              <a:ext uri="{FF2B5EF4-FFF2-40B4-BE49-F238E27FC236}">
                <a16:creationId xmlns:a16="http://schemas.microsoft.com/office/drawing/2014/main" id="{3A402A59-AA77-32AC-464D-554BD7F317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0"/>
            <a:ext cx="38862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252A863-12F6-E313-9133-8286D6CD65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674" y="274227"/>
            <a:ext cx="3000141" cy="87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9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A99AA14-0F95-9B86-FB8A-D79D6221F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505" y="1910240"/>
            <a:ext cx="53100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7" name="Title 7">
            <a:extLst>
              <a:ext uri="{FF2B5EF4-FFF2-40B4-BE49-F238E27FC236}">
                <a16:creationId xmlns:a16="http://schemas.microsoft.com/office/drawing/2014/main" id="{7BE74DEA-749C-C711-4B43-4F2DD61CBE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66990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CD14F29-056E-0F47-B9FE-0509D3D2807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369424" y="1910240"/>
            <a:ext cx="53100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8672A2-DA37-2F50-D430-94BBBE7C6E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18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3">
            <a:extLst>
              <a:ext uri="{FF2B5EF4-FFF2-40B4-BE49-F238E27FC236}">
                <a16:creationId xmlns:a16="http://schemas.microsoft.com/office/drawing/2014/main" id="{4031C63F-65A5-03FB-8C35-B10BC49E38A5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512505" y="1848778"/>
            <a:ext cx="11157719" cy="36779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22F1A01C-920D-F6E6-5BFB-0EE82F37B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66990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8DFB0C-D201-DF41-E46E-74B9AC8737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26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a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/>
          <p:cNvSpPr>
            <a:spLocks noGrp="1"/>
          </p:cNvSpPr>
          <p:nvPr>
            <p:ph type="chart" sz="quarter" idx="10"/>
          </p:nvPr>
        </p:nvSpPr>
        <p:spPr>
          <a:xfrm>
            <a:off x="512505" y="1848778"/>
            <a:ext cx="5335845" cy="36779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Chart Placeholder 3">
            <a:extLst>
              <a:ext uri="{FF2B5EF4-FFF2-40B4-BE49-F238E27FC236}">
                <a16:creationId xmlns:a16="http://schemas.microsoft.com/office/drawing/2014/main" id="{86B22174-0758-A82F-2EA2-99CE8B21725D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6343650" y="1848778"/>
            <a:ext cx="5335845" cy="36779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1FED7FA7-746C-EEC7-8F3B-1D3531729C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6F63D2-4D01-BBCE-BBD5-4A04DF1C92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0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as +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3">
            <a:extLst>
              <a:ext uri="{FF2B5EF4-FFF2-40B4-BE49-F238E27FC236}">
                <a16:creationId xmlns:a16="http://schemas.microsoft.com/office/drawing/2014/main" id="{86B22174-0758-A82F-2EA2-99CE8B21725D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6343650" y="1848778"/>
            <a:ext cx="5335845" cy="36779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1FED7FA7-746C-EEC7-8F3B-1D3531729C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9D53083-2903-6AFB-ADFF-AE3F9F1EF6F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12505" y="1848778"/>
            <a:ext cx="5181713" cy="3677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E56444-FB7E-33A2-372A-A2604B2659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75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otrauka + logotip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8C4B35F-7D0A-A4D0-B5F6-B19A562C02B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BE619696-757C-587E-7D90-55AD132CDD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0076" y="331788"/>
            <a:ext cx="6311934" cy="6276975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LT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7D3428-D43E-5B6F-BC90-8B27F4781A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2407" y="2708606"/>
            <a:ext cx="4670256" cy="13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46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utin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6E568872-28C5-4C73-A8F1-53AE067C975D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7B001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2D30E84-2B33-57A8-5D74-3F76063D093A}"/>
              </a:ext>
            </a:extLst>
          </p:cNvPr>
          <p:cNvSpPr/>
          <p:nvPr userDrawn="1"/>
        </p:nvSpPr>
        <p:spPr>
          <a:xfrm rot="10800000">
            <a:off x="6905" y="1"/>
            <a:ext cx="6096001" cy="6858000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4" name="Picture 3" descr="A black and red pattern&#10;&#10;Description automatically generated">
            <a:extLst>
              <a:ext uri="{FF2B5EF4-FFF2-40B4-BE49-F238E27FC236}">
                <a16:creationId xmlns:a16="http://schemas.microsoft.com/office/drawing/2014/main" id="{7F5651E1-D086-3025-1217-5A6D7EAF1C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8843"/>
            <a:ext cx="6114781" cy="68518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29D709-8EE5-6EBA-7384-81425A90FF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2407" y="2708606"/>
            <a:ext cx="4670256" cy="13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439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uščia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36170-1B3B-2FE6-E471-3DB8C5A4BB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527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rtuka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EB52EF8-2D90-1DBA-CFE6-E98F20CC9E96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FF00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5FFFC38-30B4-298C-7777-EF8BBA53D0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15471" y="-1"/>
            <a:ext cx="3876529" cy="6858000"/>
          </a:xfrm>
          <a:prstGeom prst="rect">
            <a:avLst/>
          </a:prstGeom>
        </p:spPr>
      </p:pic>
      <p:sp>
        <p:nvSpPr>
          <p:cNvPr id="11" name="Title 7">
            <a:extLst>
              <a:ext uri="{FF2B5EF4-FFF2-40B4-BE49-F238E27FC236}">
                <a16:creationId xmlns:a16="http://schemas.microsoft.com/office/drawing/2014/main" id="{772DCBC3-6C6C-616C-4947-0F3E6076D8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F4F0EC"/>
                </a:solidFill>
              </a:defRPr>
            </a:lvl1pPr>
          </a:lstStyle>
          <a:p>
            <a:r>
              <a:rPr lang="en-LT" dirty="0"/>
              <a:t>CLICK TO EDIT MASTER</a:t>
            </a:r>
          </a:p>
        </p:txBody>
      </p:sp>
      <p:pic>
        <p:nvPicPr>
          <p:cNvPr id="4" name="Picture 3" descr="A red and black pattern&#10;&#10;Description automatically generated">
            <a:extLst>
              <a:ext uri="{FF2B5EF4-FFF2-40B4-BE49-F238E27FC236}">
                <a16:creationId xmlns:a16="http://schemas.microsoft.com/office/drawing/2014/main" id="{4B194051-398E-C8D0-BCED-AF75D20E295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0"/>
            <a:ext cx="38862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4EDEA3D-5459-15AB-4687-5629BC16B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3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612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rtuka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EB52EF8-2D90-1DBA-CFE6-E98F20CC9E96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DA011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9ABB8B57-263C-A5D5-D1DA-2C95CC2C8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F4F0EC"/>
                </a:solidFill>
              </a:defRPr>
            </a:lvl1pPr>
          </a:lstStyle>
          <a:p>
            <a:r>
              <a:rPr lang="en-LT" dirty="0"/>
              <a:t>CLICK TO EDIT MASTER</a:t>
            </a:r>
          </a:p>
        </p:txBody>
      </p:sp>
      <p:pic>
        <p:nvPicPr>
          <p:cNvPr id="7" name="Picture 6" descr="A red and black pattern&#10;&#10;Description automatically generated">
            <a:extLst>
              <a:ext uri="{FF2B5EF4-FFF2-40B4-BE49-F238E27FC236}">
                <a16:creationId xmlns:a16="http://schemas.microsoft.com/office/drawing/2014/main" id="{22A7CD46-2956-F42D-CA86-A8EB001D1A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799" y="-1"/>
            <a:ext cx="38862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211B65-D0D6-39E2-0A2B-8304835433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3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655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rtuka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EB52EF8-2D90-1DBA-CFE6-E98F20CC9E96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DA011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9ABB8B57-263C-A5D5-D1DA-2C95CC2C8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F4F0EC"/>
                </a:solidFill>
              </a:defRPr>
            </a:lvl1pPr>
          </a:lstStyle>
          <a:p>
            <a:r>
              <a:rPr lang="en-LT" dirty="0"/>
              <a:t>CLICK TO EDIT MASTER</a:t>
            </a:r>
          </a:p>
        </p:txBody>
      </p:sp>
      <p:pic>
        <p:nvPicPr>
          <p:cNvPr id="2" name="Picture 1" descr="A black and red pattern&#10;&#10;Description automatically generated">
            <a:extLst>
              <a:ext uri="{FF2B5EF4-FFF2-40B4-BE49-F238E27FC236}">
                <a16:creationId xmlns:a16="http://schemas.microsoft.com/office/drawing/2014/main" id="{D3A5463B-04F2-B547-C99A-4CEC19187E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790" y="0"/>
            <a:ext cx="38862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8360B4-BF50-42B2-7347-DEDE4451162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3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39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rtuka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AAC07F8-F62B-F9B3-D594-169EED908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FF002E"/>
                </a:solidFill>
              </a:defRPr>
            </a:lvl1pPr>
          </a:lstStyle>
          <a:p>
            <a:r>
              <a:rPr lang="en-LT" dirty="0"/>
              <a:t>CLICK TO EDIT MASTER</a:t>
            </a:r>
          </a:p>
        </p:txBody>
      </p:sp>
      <p:pic>
        <p:nvPicPr>
          <p:cNvPr id="11" name="Picture 10" descr="A black and red pattern&#10;&#10;Description automatically generated">
            <a:extLst>
              <a:ext uri="{FF2B5EF4-FFF2-40B4-BE49-F238E27FC236}">
                <a16:creationId xmlns:a16="http://schemas.microsoft.com/office/drawing/2014/main" id="{7EF0B85E-1D38-B81C-54DB-57768C4565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790" y="0"/>
            <a:ext cx="38862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15125E9-AA16-750B-935D-176C713B9C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157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 + nuotrau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4C4640E-6A9E-B6E8-E840-35333B75A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505" y="1910240"/>
            <a:ext cx="59958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defRPr sz="20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02CC5B-9843-B7AE-2177-DC488A0A21A4}"/>
              </a:ext>
            </a:extLst>
          </p:cNvPr>
          <p:cNvSpPr/>
          <p:nvPr userDrawn="1"/>
        </p:nvSpPr>
        <p:spPr>
          <a:xfrm>
            <a:off x="0" y="1"/>
            <a:ext cx="3022169" cy="1451524"/>
          </a:xfrm>
          <a:prstGeom prst="rect">
            <a:avLst/>
          </a:prstGeom>
          <a:solidFill>
            <a:srgbClr val="F4F0EC"/>
          </a:solidFill>
          <a:ln>
            <a:solidFill>
              <a:srgbClr val="F4F0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AAC07F8-F62B-F9B3-D594-169EED908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5995871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</a:t>
            </a:r>
            <a:endParaRPr lang="en-LT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885E663F-BF85-0699-6F7D-7D020F16745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53368" y="620533"/>
            <a:ext cx="4926126" cy="5615167"/>
          </a:xfrm>
          <a:custGeom>
            <a:avLst/>
            <a:gdLst>
              <a:gd name="connsiteX0" fmla="*/ 521611 w 4926126"/>
              <a:gd name="connsiteY0" fmla="*/ 0 h 5615167"/>
              <a:gd name="connsiteX1" fmla="*/ 4317402 w 4926126"/>
              <a:gd name="connsiteY1" fmla="*/ 0 h 5615167"/>
              <a:gd name="connsiteX2" fmla="*/ 4317402 w 4926126"/>
              <a:gd name="connsiteY2" fmla="*/ 2010 h 5615167"/>
              <a:gd name="connsiteX3" fmla="*/ 4924898 w 4926126"/>
              <a:gd name="connsiteY3" fmla="*/ 882 h 5615167"/>
              <a:gd name="connsiteX4" fmla="*/ 4478459 w 4926126"/>
              <a:gd name="connsiteY4" fmla="*/ 2814777 h 5615167"/>
              <a:gd name="connsiteX5" fmla="*/ 4909756 w 4926126"/>
              <a:gd name="connsiteY5" fmla="*/ 5007247 h 5615167"/>
              <a:gd name="connsiteX6" fmla="*/ 4926126 w 4926126"/>
              <a:gd name="connsiteY6" fmla="*/ 5170462 h 5615167"/>
              <a:gd name="connsiteX7" fmla="*/ 4926126 w 4926126"/>
              <a:gd name="connsiteY7" fmla="*/ 5615167 h 5615167"/>
              <a:gd name="connsiteX8" fmla="*/ 2484201 w 4926126"/>
              <a:gd name="connsiteY8" fmla="*/ 5615167 h 5615167"/>
              <a:gd name="connsiteX9" fmla="*/ 2484201 w 4926126"/>
              <a:gd name="connsiteY9" fmla="*/ 5615166 h 5615167"/>
              <a:gd name="connsiteX10" fmla="*/ 2456063 w 4926126"/>
              <a:gd name="connsiteY10" fmla="*/ 5615166 h 5615167"/>
              <a:gd name="connsiteX11" fmla="*/ 2456063 w 4926126"/>
              <a:gd name="connsiteY11" fmla="*/ 5615167 h 5615167"/>
              <a:gd name="connsiteX12" fmla="*/ 0 w 4926126"/>
              <a:gd name="connsiteY12" fmla="*/ 5615167 h 5615167"/>
              <a:gd name="connsiteX13" fmla="*/ 101 w 4926126"/>
              <a:gd name="connsiteY13" fmla="*/ 5407054 h 5615167"/>
              <a:gd name="connsiteX14" fmla="*/ 461805 w 4926126"/>
              <a:gd name="connsiteY14" fmla="*/ 2814776 h 5615167"/>
              <a:gd name="connsiteX15" fmla="*/ 15366 w 4926126"/>
              <a:gd name="connsiteY15" fmla="*/ 881 h 5615167"/>
              <a:gd name="connsiteX16" fmla="*/ 521611 w 4926126"/>
              <a:gd name="connsiteY16" fmla="*/ 1821 h 561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926126" h="5615167">
                <a:moveTo>
                  <a:pt x="521611" y="0"/>
                </a:moveTo>
                <a:lnTo>
                  <a:pt x="4317402" y="0"/>
                </a:lnTo>
                <a:lnTo>
                  <a:pt x="4317402" y="2010"/>
                </a:lnTo>
                <a:lnTo>
                  <a:pt x="4924898" y="882"/>
                </a:lnTo>
                <a:cubicBezTo>
                  <a:pt x="4948047" y="1260349"/>
                  <a:pt x="4497229" y="1889223"/>
                  <a:pt x="4478459" y="2814777"/>
                </a:cubicBezTo>
                <a:cubicBezTo>
                  <a:pt x="4487148" y="3478217"/>
                  <a:pt x="4806479" y="4165717"/>
                  <a:pt x="4909756" y="5007247"/>
                </a:cubicBezTo>
                <a:lnTo>
                  <a:pt x="4926126" y="5170462"/>
                </a:lnTo>
                <a:lnTo>
                  <a:pt x="4926126" y="5615167"/>
                </a:lnTo>
                <a:lnTo>
                  <a:pt x="2484201" y="5615167"/>
                </a:lnTo>
                <a:lnTo>
                  <a:pt x="2484201" y="5615166"/>
                </a:lnTo>
                <a:lnTo>
                  <a:pt x="2456063" y="5615166"/>
                </a:lnTo>
                <a:lnTo>
                  <a:pt x="2456063" y="5615167"/>
                </a:lnTo>
                <a:lnTo>
                  <a:pt x="0" y="5615167"/>
                </a:lnTo>
                <a:lnTo>
                  <a:pt x="101" y="5407054"/>
                </a:lnTo>
                <a:cubicBezTo>
                  <a:pt x="28178" y="4377824"/>
                  <a:pt x="451780" y="3580284"/>
                  <a:pt x="461805" y="2814776"/>
                </a:cubicBezTo>
                <a:cubicBezTo>
                  <a:pt x="443035" y="1889222"/>
                  <a:pt x="-7783" y="1260348"/>
                  <a:pt x="15366" y="881"/>
                </a:cubicBezTo>
                <a:lnTo>
                  <a:pt x="521611" y="1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LT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48CB12-35C2-B63F-4D1E-3C9358EB2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8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unkt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4C4640E-6A9E-B6E8-E840-35333B75A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1993" y="2898184"/>
            <a:ext cx="2960852" cy="2508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02CC5B-9843-B7AE-2177-DC488A0A21A4}"/>
              </a:ext>
            </a:extLst>
          </p:cNvPr>
          <p:cNvSpPr/>
          <p:nvPr userDrawn="1"/>
        </p:nvSpPr>
        <p:spPr>
          <a:xfrm>
            <a:off x="0" y="1"/>
            <a:ext cx="3022169" cy="1451524"/>
          </a:xfrm>
          <a:prstGeom prst="rect">
            <a:avLst/>
          </a:prstGeom>
          <a:solidFill>
            <a:srgbClr val="F4F0EC"/>
          </a:solidFill>
          <a:ln>
            <a:solidFill>
              <a:srgbClr val="F4F0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AAC07F8-F62B-F9B3-D594-169EED908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372A2FF-AA10-1707-5656-C139E19C14EA}"/>
              </a:ext>
            </a:extLst>
          </p:cNvPr>
          <p:cNvSpPr/>
          <p:nvPr/>
        </p:nvSpPr>
        <p:spPr>
          <a:xfrm>
            <a:off x="535151" y="2036061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B831CDB-51EE-C410-5C4A-D57AD2ACCA9A}"/>
              </a:ext>
            </a:extLst>
          </p:cNvPr>
          <p:cNvSpPr txBox="1">
            <a:spLocks/>
          </p:cNvSpPr>
          <p:nvPr/>
        </p:nvSpPr>
        <p:spPr>
          <a:xfrm>
            <a:off x="627495" y="2036061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1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ECB085CC-7350-4A1E-FE67-90C2C1E8751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86934" y="2028133"/>
            <a:ext cx="2630310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defRPr sz="2400">
                <a:solidFill>
                  <a:srgbClr val="F4F0EC"/>
                </a:solidFill>
                <a:latin typeface="Media Sans SemiCondensed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03F370C5-027A-9629-2A11-763666CF6D5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782030" y="2890258"/>
            <a:ext cx="2960852" cy="2508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C3055E0-024C-88F0-E1F8-1A0817270937}"/>
              </a:ext>
            </a:extLst>
          </p:cNvPr>
          <p:cNvSpPr/>
          <p:nvPr userDrawn="1"/>
        </p:nvSpPr>
        <p:spPr>
          <a:xfrm>
            <a:off x="4185188" y="2028135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62C59BF4-B1DD-CAF6-3A2D-D684B46E11C2}"/>
              </a:ext>
            </a:extLst>
          </p:cNvPr>
          <p:cNvSpPr txBox="1">
            <a:spLocks/>
          </p:cNvSpPr>
          <p:nvPr userDrawn="1"/>
        </p:nvSpPr>
        <p:spPr>
          <a:xfrm>
            <a:off x="4277532" y="2028135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2</a:t>
            </a:r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72BE08DC-982B-4854-9440-CFB75422963F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936971" y="2020207"/>
            <a:ext cx="2649162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defRPr sz="2400">
                <a:solidFill>
                  <a:srgbClr val="F4F0EC"/>
                </a:solidFill>
                <a:latin typeface="Media Sans SemiCondensed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79A5D4C0-606C-B9F7-D7A3-685C4733C7B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432067" y="2898184"/>
            <a:ext cx="2960852" cy="2508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4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17C7D68D-70AF-8569-0A54-BF888B32E8D1}"/>
              </a:ext>
            </a:extLst>
          </p:cNvPr>
          <p:cNvSpPr/>
          <p:nvPr userDrawn="1"/>
        </p:nvSpPr>
        <p:spPr>
          <a:xfrm>
            <a:off x="7835225" y="2036061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4CB25C4F-2BB1-7F46-A824-4815E3BD1B7F}"/>
              </a:ext>
            </a:extLst>
          </p:cNvPr>
          <p:cNvSpPr txBox="1">
            <a:spLocks/>
          </p:cNvSpPr>
          <p:nvPr userDrawn="1"/>
        </p:nvSpPr>
        <p:spPr>
          <a:xfrm>
            <a:off x="7927569" y="2036061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3</a:t>
            </a:r>
          </a:p>
        </p:txBody>
      </p:sp>
      <p:sp>
        <p:nvSpPr>
          <p:cNvPr id="56" name="Text Placeholder 2">
            <a:extLst>
              <a:ext uri="{FF2B5EF4-FFF2-40B4-BE49-F238E27FC236}">
                <a16:creationId xmlns:a16="http://schemas.microsoft.com/office/drawing/2014/main" id="{AC2AEB1A-FFC5-BED9-C0E9-8C8A0D06716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587008" y="2028133"/>
            <a:ext cx="2634148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defRPr sz="2400">
                <a:solidFill>
                  <a:srgbClr val="F4F0EC"/>
                </a:solidFill>
                <a:latin typeface="Media Sans SemiCondensed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</a:t>
            </a:r>
          </a:p>
        </p:txBody>
      </p:sp>
      <p:pic>
        <p:nvPicPr>
          <p:cNvPr id="3" name="Picture 2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98211C99-A075-A8B4-39E1-CAD9053F86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92" y="1949111"/>
            <a:ext cx="2960852" cy="672056"/>
          </a:xfrm>
          <a:prstGeom prst="rect">
            <a:avLst/>
          </a:prstGeom>
        </p:spPr>
      </p:pic>
      <p:pic>
        <p:nvPicPr>
          <p:cNvPr id="5" name="Picture 4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2815188D-2E5C-32D9-1871-CA6A7F923A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126" y="1949111"/>
            <a:ext cx="2960852" cy="672056"/>
          </a:xfrm>
          <a:prstGeom prst="rect">
            <a:avLst/>
          </a:prstGeom>
        </p:spPr>
      </p:pic>
      <p:pic>
        <p:nvPicPr>
          <p:cNvPr id="6" name="Picture 5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2A75B4D9-1812-5758-8095-4271B0B8C1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66" y="1949111"/>
            <a:ext cx="2960852" cy="6720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32E821-7731-E975-2E6A-768AD67DFA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239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otrau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5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uotrauk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4C4640E-6A9E-B6E8-E840-35333B75A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504" y="5201674"/>
            <a:ext cx="3480421" cy="453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6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02CC5B-9843-B7AE-2177-DC488A0A21A4}"/>
              </a:ext>
            </a:extLst>
          </p:cNvPr>
          <p:cNvSpPr/>
          <p:nvPr userDrawn="1"/>
        </p:nvSpPr>
        <p:spPr>
          <a:xfrm>
            <a:off x="0" y="1"/>
            <a:ext cx="3022169" cy="1451524"/>
          </a:xfrm>
          <a:prstGeom prst="rect">
            <a:avLst/>
          </a:prstGeom>
          <a:solidFill>
            <a:srgbClr val="F4F0EC"/>
          </a:solidFill>
          <a:ln>
            <a:solidFill>
              <a:srgbClr val="F4F0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AAC07F8-F62B-F9B3-D594-169EED908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>
              <a:defRPr sz="4800" b="0" spc="300">
                <a:solidFill>
                  <a:srgbClr val="DA011D"/>
                </a:solidFill>
              </a:defRPr>
            </a:lvl1pPr>
          </a:lstStyle>
          <a:p>
            <a:r>
              <a:rPr lang="en-US" dirty="0"/>
              <a:t>CLICK TO EDIT MASTER </a:t>
            </a:r>
            <a:endParaRPr lang="en-LT" dirty="0"/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03F370C5-027A-9629-2A11-763666CF6D5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372273" y="5176693"/>
            <a:ext cx="3459301" cy="47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6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79A5D4C0-606C-B9F7-D7A3-685C4733C7B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210921" y="5190088"/>
            <a:ext cx="3459301" cy="47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defRPr sz="1600">
                <a:solidFill>
                  <a:srgbClr val="7B0015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" name="Picture Placeholder 31">
            <a:extLst>
              <a:ext uri="{FF2B5EF4-FFF2-40B4-BE49-F238E27FC236}">
                <a16:creationId xmlns:a16="http://schemas.microsoft.com/office/drawing/2014/main" id="{F69A913B-725B-B00E-CE43-E929093100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3626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LT" dirty="0"/>
          </a:p>
        </p:txBody>
      </p:sp>
      <p:sp>
        <p:nvSpPr>
          <p:cNvPr id="3" name="Picture Placeholder 31">
            <a:extLst>
              <a:ext uri="{FF2B5EF4-FFF2-40B4-BE49-F238E27FC236}">
                <a16:creationId xmlns:a16="http://schemas.microsoft.com/office/drawing/2014/main" id="{A45AE179-D646-5C49-BA5B-638B3B864AC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72274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LT"/>
          </a:p>
        </p:txBody>
      </p:sp>
      <p:sp>
        <p:nvSpPr>
          <p:cNvPr id="5" name="Picture Placeholder 31">
            <a:extLst>
              <a:ext uri="{FF2B5EF4-FFF2-40B4-BE49-F238E27FC236}">
                <a16:creationId xmlns:a16="http://schemas.microsoft.com/office/drawing/2014/main" id="{F27D59BC-50A4-D88F-BB0F-C45090632F6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10922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LT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397F37-0A6C-72B9-3097-A9A80F9B67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01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6770747" y="6356350"/>
            <a:ext cx="37143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lt-LT"/>
            </a:defPPr>
            <a:lvl1pPr marL="0" algn="ctr" defTabSz="914400" rtl="0" eaLnBrk="1" latinLnBrk="0" hangingPunct="1">
              <a:defRPr sz="12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7819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71" r:id="rId2"/>
    <p:sldLayoutId id="2147483772" r:id="rId3"/>
    <p:sldLayoutId id="2147483896" r:id="rId4"/>
    <p:sldLayoutId id="2147483774" r:id="rId5"/>
    <p:sldLayoutId id="2147483740" r:id="rId6"/>
    <p:sldLayoutId id="2147483768" r:id="rId7"/>
    <p:sldLayoutId id="2147483726" r:id="rId8"/>
    <p:sldLayoutId id="2147483777" r:id="rId9"/>
    <p:sldLayoutId id="2147483717" r:id="rId10"/>
    <p:sldLayoutId id="2147483733" r:id="rId11"/>
    <p:sldLayoutId id="2147483732" r:id="rId12"/>
    <p:sldLayoutId id="2147483788" r:id="rId13"/>
    <p:sldLayoutId id="2147483711" r:id="rId14"/>
    <p:sldLayoutId id="2147483790" r:id="rId15"/>
    <p:sldLayoutId id="214748389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rgbClr val="F4F0EC"/>
          </a:solidFill>
          <a:latin typeface="Media Sans SemiCondensed" panose="02000000000000000000" pitchFamily="2" charset="0"/>
          <a:ea typeface="Media Sans SemiCondensed" panose="02000000000000000000" pitchFamily="2" charset="0"/>
          <a:cs typeface="Arial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2000" b="0" i="0" kern="1200">
          <a:solidFill>
            <a:srgbClr val="F4F0EC"/>
          </a:solidFill>
          <a:latin typeface="Switzer" pitchFamily="2" charset="77"/>
          <a:ea typeface="Switzer" pitchFamily="2" charset="77"/>
          <a:cs typeface="Arial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000" kern="1200">
          <a:solidFill>
            <a:schemeClr val="bg1">
              <a:lumMod val="50000"/>
            </a:schemeClr>
          </a:solidFill>
          <a:latin typeface="GT Walsheim" charset="0"/>
          <a:ea typeface="GT Walsheim" charset="0"/>
          <a:cs typeface="GT Walsheim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bg1">
              <a:lumMod val="50000"/>
            </a:schemeClr>
          </a:solidFill>
          <a:latin typeface="GT Walsheim" charset="0"/>
          <a:ea typeface="GT Walsheim" charset="0"/>
          <a:cs typeface="GT Walsheim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600" kern="1200">
          <a:solidFill>
            <a:schemeClr val="bg1">
              <a:lumMod val="50000"/>
            </a:schemeClr>
          </a:solidFill>
          <a:latin typeface="GT Walsheim" charset="0"/>
          <a:ea typeface="GT Walsheim" charset="0"/>
          <a:cs typeface="GT Walsheim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600" kern="1200">
          <a:solidFill>
            <a:schemeClr val="bg1">
              <a:lumMod val="50000"/>
            </a:schemeClr>
          </a:solidFill>
          <a:latin typeface="GT Walsheim" charset="0"/>
          <a:ea typeface="GT Walsheim" charset="0"/>
          <a:cs typeface="GT Walsheim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">
          <p15:clr>
            <a:srgbClr val="F26B43"/>
          </p15:clr>
        </p15:guide>
        <p15:guide id="2">
          <p15:clr>
            <a:srgbClr val="F26B43"/>
          </p15:clr>
        </p15:guide>
        <p15:guide id="3" pos="5768">
          <p15:clr>
            <a:srgbClr val="F26B43"/>
          </p15:clr>
        </p15:guide>
        <p15:guide id="4" pos="1912">
          <p15:clr>
            <a:srgbClr val="F26B43"/>
          </p15:clr>
        </p15:guide>
        <p15:guide id="5" pos="3840">
          <p15:clr>
            <a:srgbClr val="F26B43"/>
          </p15:clr>
        </p15:guide>
        <p15:guide id="6" pos="7680">
          <p15:clr>
            <a:srgbClr val="F26B43"/>
          </p15:clr>
        </p15:guide>
        <p15:guide id="7" orient="horz" pos="1434">
          <p15:clr>
            <a:srgbClr val="F26B43"/>
          </p15:clr>
        </p15:guide>
        <p15:guide id="8" orient="horz" pos="2886">
          <p15:clr>
            <a:srgbClr val="F26B43"/>
          </p15:clr>
        </p15:guide>
        <p15:guide id="9" orient="horz" pos="431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7C75141-E7B2-4F2E-A104-0667D2AF68BE}"/>
              </a:ext>
            </a:extLst>
          </p:cNvPr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7B001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4" name="Title 7">
            <a:extLst>
              <a:ext uri="{FF2B5EF4-FFF2-40B4-BE49-F238E27FC236}">
                <a16:creationId xmlns:a16="http://schemas.microsoft.com/office/drawing/2014/main" id="{70EED61B-DD61-7351-B8AB-BD4868B324BA}"/>
              </a:ext>
            </a:extLst>
          </p:cNvPr>
          <p:cNvSpPr txBox="1">
            <a:spLocks/>
          </p:cNvSpPr>
          <p:nvPr/>
        </p:nvSpPr>
        <p:spPr>
          <a:xfrm>
            <a:off x="512506" y="1972233"/>
            <a:ext cx="7542282" cy="16538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PRESENTATION</a:t>
            </a:r>
          </a:p>
          <a:p>
            <a:r>
              <a:rPr lang="lt-LT" cap="all" dirty="0"/>
              <a:t>TITLE</a:t>
            </a:r>
            <a:endParaRPr lang="en-LT" cap="all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14BF1B88-C855-E946-976F-054FC7DA030C}"/>
              </a:ext>
            </a:extLst>
          </p:cNvPr>
          <p:cNvSpPr txBox="1">
            <a:spLocks/>
          </p:cNvSpPr>
          <p:nvPr/>
        </p:nvSpPr>
        <p:spPr>
          <a:xfrm>
            <a:off x="512506" y="4121294"/>
            <a:ext cx="7367470" cy="88931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200" b="0" i="0" kern="1200">
                <a:solidFill>
                  <a:srgbClr val="D6CDC6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endParaRPr lang="en-LT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1FD802C6-A304-4B06-DD4D-57EF2E736997}"/>
              </a:ext>
            </a:extLst>
          </p:cNvPr>
          <p:cNvSpPr txBox="1">
            <a:spLocks/>
          </p:cNvSpPr>
          <p:nvPr/>
        </p:nvSpPr>
        <p:spPr>
          <a:xfrm>
            <a:off x="512505" y="5934264"/>
            <a:ext cx="7367470" cy="88931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200" b="0" i="0" kern="1200">
                <a:solidFill>
                  <a:srgbClr val="D6CDC6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LT" dirty="0"/>
              <a:t>2024 0</a:t>
            </a:r>
            <a:r>
              <a:rPr lang="lt-LT" dirty="0"/>
              <a:t>9</a:t>
            </a:r>
            <a:r>
              <a:rPr lang="en-LT" dirty="0"/>
              <a:t> </a:t>
            </a:r>
            <a:r>
              <a:rPr lang="lt-LT" dirty="0"/>
              <a:t>01</a:t>
            </a:r>
            <a:endParaRPr lang="en-LT" dirty="0"/>
          </a:p>
        </p:txBody>
      </p:sp>
      <p:pic>
        <p:nvPicPr>
          <p:cNvPr id="7" name="Picture 6" descr="A red and black pattern&#10;&#10;Description automatically generated">
            <a:extLst>
              <a:ext uri="{FF2B5EF4-FFF2-40B4-BE49-F238E27FC236}">
                <a16:creationId xmlns:a16="http://schemas.microsoft.com/office/drawing/2014/main" id="{B2B35744-3D3E-B2AC-0CBB-F03AE104E0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0"/>
            <a:ext cx="38862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FD6BE6-BB3A-0550-6571-C2CEF0CE60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674" y="274227"/>
            <a:ext cx="3000141" cy="87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538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6">
            <a:extLst>
              <a:ext uri="{FF2B5EF4-FFF2-40B4-BE49-F238E27FC236}">
                <a16:creationId xmlns:a16="http://schemas.microsoft.com/office/drawing/2014/main" id="{CE6698B6-81E3-1F43-95FF-BC307DD579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5" b="78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592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6086F44-C6CD-3A01-EF41-842C3EBEB567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A1C7E9D7-69ED-E22E-6FF2-DFDFEFF6942B}"/>
              </a:ext>
            </a:extLst>
          </p:cNvPr>
          <p:cNvSpPr txBox="1">
            <a:spLocks/>
          </p:cNvSpPr>
          <p:nvPr/>
        </p:nvSpPr>
        <p:spPr>
          <a:xfrm>
            <a:off x="512505" y="1910240"/>
            <a:ext cx="53100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sagittis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lectus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vitae.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magna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diam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tristique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at,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volutpat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Quisque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lacinia</a:t>
            </a:r>
            <a:r>
              <a:rPr lang="lt-LT" b="0" i="0" u="none" strike="noStrike" dirty="0">
                <a:effectLst/>
              </a:rPr>
              <a:t> et metus </a:t>
            </a:r>
            <a:r>
              <a:rPr lang="lt-LT" b="0" i="0" u="none" strike="noStrike" dirty="0" err="1">
                <a:effectLst/>
              </a:rPr>
              <a:t>scelerisque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placerat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Cras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ultricies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sapien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cursus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mollis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nibh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suscipit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congue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fringilla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pharetra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finibus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eros,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rutrum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quis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dictum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ex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odio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elementum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nunc</a:t>
            </a:r>
            <a:r>
              <a:rPr lang="lt-LT" b="0" i="0" u="none" strike="noStrike" dirty="0">
                <a:effectLst/>
              </a:rPr>
              <a:t>, et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enim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Suspendisse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tincidunt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.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accumsan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pretium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erat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nisl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blandit</a:t>
            </a:r>
            <a:r>
              <a:rPr lang="lt-LT" b="0" i="0" u="none" strike="noStrike" dirty="0">
                <a:effectLst/>
              </a:rPr>
              <a:t> purus. </a:t>
            </a:r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interdum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tortor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vulputate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metus. </a:t>
            </a:r>
            <a:r>
              <a:rPr lang="lt-LT" b="0" i="0" u="none" strike="noStrike" dirty="0" err="1">
                <a:effectLst/>
              </a:rPr>
              <a:t>Phasellus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rhoncus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turpis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ullamcorper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efficitur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nisi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porttitor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. </a:t>
            </a:r>
            <a:endParaRPr lang="en-US" dirty="0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E18B22DB-DE28-1C71-F700-2334E4FC788C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66990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TWO COLUMN TEXT</a:t>
            </a:r>
            <a:endParaRPr lang="en-LT" cap="all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F5522F3-0740-5AA0-ACF2-C5C53DAE9E4C}"/>
              </a:ext>
            </a:extLst>
          </p:cNvPr>
          <p:cNvSpPr txBox="1">
            <a:spLocks/>
          </p:cNvSpPr>
          <p:nvPr/>
        </p:nvSpPr>
        <p:spPr>
          <a:xfrm>
            <a:off x="6369424" y="1910240"/>
            <a:ext cx="53100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sagittis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lectus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vitae.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magna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diam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tristique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at,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volutpat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Quisque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lacinia</a:t>
            </a:r>
            <a:r>
              <a:rPr lang="lt-LT" b="0" i="0" u="none" strike="noStrike" dirty="0">
                <a:effectLst/>
              </a:rPr>
              <a:t> et metus </a:t>
            </a:r>
            <a:r>
              <a:rPr lang="lt-LT" b="0" i="0" u="none" strike="noStrike" dirty="0" err="1">
                <a:effectLst/>
              </a:rPr>
              <a:t>scelerisque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placerat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Cras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ultricies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sapien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cursus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mollis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nibh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suscipit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congue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fringilla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pharetra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finibus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eros,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rutrum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quis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dictum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ex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odio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elementum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nunc</a:t>
            </a:r>
            <a:r>
              <a:rPr lang="lt-LT" b="0" i="0" u="none" strike="noStrike" dirty="0">
                <a:effectLst/>
              </a:rPr>
              <a:t>, et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enim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Suspendisse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tincidunt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.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accumsan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pretium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erat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nisl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blandit</a:t>
            </a:r>
            <a:r>
              <a:rPr lang="lt-LT" b="0" i="0" u="none" strike="noStrike" dirty="0">
                <a:effectLst/>
              </a:rPr>
              <a:t> purus. </a:t>
            </a:r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interdum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tortor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vulputate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metus. </a:t>
            </a:r>
            <a:r>
              <a:rPr lang="lt-LT" b="0" i="0" u="none" strike="noStrike" dirty="0" err="1">
                <a:effectLst/>
              </a:rPr>
              <a:t>Phasellus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rhoncus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turpis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ullamcorper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efficitur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nisi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porttitor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. 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CE6D04-C065-96F6-F7B3-2DADD42E1F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472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D8DBA20-F515-6DC8-F99F-7DD689BFF870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6A932886-AA9F-E877-0D0F-A2E75BBDF210}"/>
              </a:ext>
            </a:extLst>
          </p:cNvPr>
          <p:cNvSpPr txBox="1">
            <a:spLocks/>
          </p:cNvSpPr>
          <p:nvPr/>
        </p:nvSpPr>
        <p:spPr>
          <a:xfrm>
            <a:off x="512505" y="1910240"/>
            <a:ext cx="11186436" cy="3496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sagittis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lectus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vitae.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magna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diam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tristique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at,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volutpat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Quisque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lacinia</a:t>
            </a:r>
            <a:r>
              <a:rPr lang="lt-LT" b="0" i="0" u="none" strike="noStrike" dirty="0">
                <a:effectLst/>
              </a:rPr>
              <a:t> et metus </a:t>
            </a:r>
            <a:r>
              <a:rPr lang="lt-LT" b="0" i="0" u="none" strike="noStrike" dirty="0" err="1">
                <a:effectLst/>
              </a:rPr>
              <a:t>scelerisque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placerat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Cras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ultricies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sapien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cursus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mollis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nibh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suscipit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congue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fringilla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pharetra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finibus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eros,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rutrum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quis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dictum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ex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odio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elementum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nunc</a:t>
            </a:r>
            <a:r>
              <a:rPr lang="lt-LT" b="0" i="0" u="none" strike="noStrike" dirty="0">
                <a:effectLst/>
              </a:rPr>
              <a:t>, et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enim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Suspendisse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tincidunt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.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accumsan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pretium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erat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nisl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aliquam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blandit</a:t>
            </a:r>
            <a:r>
              <a:rPr lang="lt-LT" b="0" i="0" u="none" strike="noStrike" dirty="0">
                <a:effectLst/>
              </a:rPr>
              <a:t> purus. </a:t>
            </a:r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interdum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tortor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vulputate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metus. </a:t>
            </a:r>
            <a:r>
              <a:rPr lang="lt-LT" b="0" i="0" u="none" strike="noStrike" dirty="0" err="1">
                <a:effectLst/>
              </a:rPr>
              <a:t>Phasellus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rhoncus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turpis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ullamcorper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efficitur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nisi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porttitor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. </a:t>
            </a:r>
            <a:endParaRPr lang="en-US" dirty="0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EC809E1D-83B2-765F-D0B5-48606F1E787F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66990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FULL TEXT</a:t>
            </a:r>
            <a:endParaRPr lang="en-LT" cap="al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506611-A6C7-BF27-D771-AB52BE350C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769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F45F67-7F13-21CA-009F-2B201B53CB80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2949B56A-F896-2B0D-2D25-95818462068E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TEXT + CHART</a:t>
            </a:r>
            <a:endParaRPr lang="en-LT" cap="al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9B0F4-5F27-6924-8172-847BB747B9A4}"/>
              </a:ext>
            </a:extLst>
          </p:cNvPr>
          <p:cNvSpPr txBox="1">
            <a:spLocks/>
          </p:cNvSpPr>
          <p:nvPr/>
        </p:nvSpPr>
        <p:spPr>
          <a:xfrm>
            <a:off x="512505" y="1848778"/>
            <a:ext cx="5181713" cy="3677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ipsum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consectetur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adipiscing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sagittis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lectus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vitae.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magna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diam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tristique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at,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faucibus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velit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sodales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volutpat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Quisque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lacinia</a:t>
            </a:r>
            <a:r>
              <a:rPr lang="lt-LT" b="0" i="0" u="none" strike="noStrike" dirty="0">
                <a:effectLst/>
              </a:rPr>
              <a:t> et metus </a:t>
            </a:r>
            <a:r>
              <a:rPr lang="lt-LT" b="0" i="0" u="none" strike="noStrike" dirty="0" err="1">
                <a:effectLst/>
              </a:rPr>
              <a:t>scelerisque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placerat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Cras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ultricies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sapien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cursus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mollis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Etiam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nibh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suscipit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congue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in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dolor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Aenean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fringilla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nulla</a:t>
            </a:r>
            <a:r>
              <a:rPr lang="lt-LT" b="0" i="0" u="none" strike="noStrike" dirty="0">
                <a:effectLst/>
              </a:rPr>
              <a:t> justo,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fermentum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lorem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ac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dignissim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pharetra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finibus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et </a:t>
            </a:r>
            <a:r>
              <a:rPr lang="lt-LT" b="0" i="0" u="none" strike="noStrike" dirty="0" err="1">
                <a:effectLst/>
              </a:rPr>
              <a:t>iaculis</a:t>
            </a:r>
            <a:r>
              <a:rPr lang="lt-LT" b="0" i="0" u="none" strike="noStrike" dirty="0">
                <a:effectLst/>
              </a:rPr>
              <a:t> eros, </a:t>
            </a:r>
            <a:r>
              <a:rPr lang="lt-LT" b="0" i="0" u="none" strike="noStrike" dirty="0" err="1">
                <a:effectLst/>
              </a:rPr>
              <a:t>eget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rutrum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Praesent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libero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bibendum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quis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vehicula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sit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amet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dictum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tellus</a:t>
            </a:r>
            <a:r>
              <a:rPr lang="lt-LT" b="0" i="0" u="none" strike="noStrike" dirty="0">
                <a:effectLst/>
              </a:rPr>
              <a:t>. </a:t>
            </a:r>
          </a:p>
          <a:p>
            <a:pPr algn="l" fontAlgn="base"/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luctus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felis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aliquet</a:t>
            </a:r>
            <a:r>
              <a:rPr lang="lt-LT" b="0" i="0" u="none" strike="noStrike" dirty="0">
                <a:effectLst/>
              </a:rPr>
              <a:t>,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porta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ex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euismod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Pellentesque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mauris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odio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Donec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vestibulum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dui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Sed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ut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elementum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nunc</a:t>
            </a:r>
            <a:r>
              <a:rPr lang="lt-LT" b="0" i="0" u="none" strike="noStrike" dirty="0">
                <a:effectLst/>
              </a:rPr>
              <a:t>, et </a:t>
            </a:r>
            <a:r>
              <a:rPr lang="lt-LT" b="0" i="0" u="none" strike="noStrike" dirty="0" err="1">
                <a:effectLst/>
              </a:rPr>
              <a:t>gravida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enim</a:t>
            </a:r>
            <a:r>
              <a:rPr lang="lt-LT" b="0" i="0" u="none" strike="noStrike" dirty="0">
                <a:effectLst/>
              </a:rPr>
              <a:t>. </a:t>
            </a:r>
            <a:r>
              <a:rPr lang="lt-LT" b="0" i="0" u="none" strike="noStrike" dirty="0" err="1">
                <a:effectLst/>
              </a:rPr>
              <a:t>Suspendisse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non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tincidunt</a:t>
            </a:r>
            <a:r>
              <a:rPr lang="lt-LT" b="0" i="0" u="none" strike="noStrike" dirty="0">
                <a:effectLst/>
              </a:rPr>
              <a:t> </a:t>
            </a:r>
            <a:r>
              <a:rPr lang="lt-LT" b="0" i="0" u="none" strike="noStrike" dirty="0" err="1">
                <a:effectLst/>
              </a:rPr>
              <a:t>est</a:t>
            </a:r>
            <a:r>
              <a:rPr lang="lt-LT" b="0" i="0" u="none" strike="noStrike" dirty="0">
                <a:effectLst/>
              </a:rPr>
              <a:t>.</a:t>
            </a:r>
            <a:endParaRPr lang="en-US" dirty="0"/>
          </a:p>
        </p:txBody>
      </p:sp>
      <p:graphicFrame>
        <p:nvGraphicFramePr>
          <p:cNvPr id="5" name="Chart Placeholder 3">
            <a:extLst>
              <a:ext uri="{FF2B5EF4-FFF2-40B4-BE49-F238E27FC236}">
                <a16:creationId xmlns:a16="http://schemas.microsoft.com/office/drawing/2014/main" id="{770384B4-323E-55FD-7A89-6BA6B5FC0D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9962101"/>
              </p:ext>
            </p:extLst>
          </p:nvPr>
        </p:nvGraphicFramePr>
        <p:xfrm>
          <a:off x="6343650" y="1849438"/>
          <a:ext cx="5335588" cy="3676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3427356E-00EE-493F-002C-84007F1375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3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243783F-46AC-F6C8-D3DB-F56DD53D2B76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2949B56A-F896-2B0D-2D25-95818462068E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dirty="0"/>
              <a:t>TABLE</a:t>
            </a:r>
            <a:endParaRPr lang="en-LT" dirty="0"/>
          </a:p>
        </p:txBody>
      </p:sp>
      <p:graphicFrame>
        <p:nvGraphicFramePr>
          <p:cNvPr id="6" name="Chart Placeholder 3">
            <a:extLst>
              <a:ext uri="{FF2B5EF4-FFF2-40B4-BE49-F238E27FC236}">
                <a16:creationId xmlns:a16="http://schemas.microsoft.com/office/drawing/2014/main" id="{5802E769-B5EF-65CF-7D09-887BA528C3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70608"/>
              </p:ext>
            </p:extLst>
          </p:nvPr>
        </p:nvGraphicFramePr>
        <p:xfrm>
          <a:off x="512763" y="1849438"/>
          <a:ext cx="11156950" cy="3676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38E764C-878A-E580-50AF-53CAD39B6F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08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8610FF-6061-68F3-E7A9-FF34B5B059E3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7B0015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128D06-7A25-40DB-D052-B81966D810DD}"/>
              </a:ext>
            </a:extLst>
          </p:cNvPr>
          <p:cNvSpPr/>
          <p:nvPr/>
        </p:nvSpPr>
        <p:spPr>
          <a:xfrm>
            <a:off x="6095998" y="-6147"/>
            <a:ext cx="6096001" cy="6858000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4" name="Title 7">
            <a:extLst>
              <a:ext uri="{FF2B5EF4-FFF2-40B4-BE49-F238E27FC236}">
                <a16:creationId xmlns:a16="http://schemas.microsoft.com/office/drawing/2014/main" id="{E7968B58-0BAE-D003-371F-A9281276A2DD}"/>
              </a:ext>
            </a:extLst>
          </p:cNvPr>
          <p:cNvSpPr txBox="1">
            <a:spLocks/>
          </p:cNvSpPr>
          <p:nvPr/>
        </p:nvSpPr>
        <p:spPr>
          <a:xfrm>
            <a:off x="512506" y="2548367"/>
            <a:ext cx="5122982" cy="4890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NAME SURNAME</a:t>
            </a:r>
            <a:endParaRPr lang="en-LT" cap="all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683A395B-30B0-F895-A8D4-0A8548CA0254}"/>
              </a:ext>
            </a:extLst>
          </p:cNvPr>
          <p:cNvSpPr txBox="1">
            <a:spLocks/>
          </p:cNvSpPr>
          <p:nvPr/>
        </p:nvSpPr>
        <p:spPr>
          <a:xfrm>
            <a:off x="512506" y="3101064"/>
            <a:ext cx="5122981" cy="48905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0" i="0" kern="1200">
                <a:solidFill>
                  <a:srgbClr val="F4F0EC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dirty="0"/>
              <a:t>TITLE</a:t>
            </a:r>
            <a:endParaRPr lang="en-LT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134E219-0F55-2E76-D520-DE560F882891}"/>
              </a:ext>
            </a:extLst>
          </p:cNvPr>
          <p:cNvSpPr txBox="1">
            <a:spLocks/>
          </p:cNvSpPr>
          <p:nvPr/>
        </p:nvSpPr>
        <p:spPr>
          <a:xfrm>
            <a:off x="512506" y="4065104"/>
            <a:ext cx="5122981" cy="161130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 b="0" i="0" kern="1200">
                <a:solidFill>
                  <a:srgbClr val="F4F0EC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dirty="0" err="1"/>
              <a:t>name.surname</a:t>
            </a:r>
            <a:r>
              <a:rPr lang="en-GB" dirty="0"/>
              <a:t>@lsu.lt</a:t>
            </a:r>
          </a:p>
          <a:p>
            <a:r>
              <a:rPr lang="lt-LT" dirty="0"/>
              <a:t>+370</a:t>
            </a:r>
            <a:r>
              <a:rPr lang="en-LT" dirty="0"/>
              <a:t> 690 09 861</a:t>
            </a:r>
            <a:endParaRPr lang="en-GB" dirty="0"/>
          </a:p>
          <a:p>
            <a:r>
              <a:rPr lang="en-GB" dirty="0"/>
              <a:t>Sporto g. 6, Kaunas</a:t>
            </a:r>
            <a:r>
              <a:rPr lang="lt-LT" dirty="0"/>
              <a:t>, Lithuania</a:t>
            </a:r>
            <a:endParaRPr lang="en-LT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3BABA0E9-0CE5-FE9A-5568-81F60991C43E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5122981" cy="768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4800" b="0" i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cap="all" dirty="0"/>
              <a:t>CONTACTS</a:t>
            </a:r>
            <a:endParaRPr lang="en-LT" cap="all" dirty="0"/>
          </a:p>
        </p:txBody>
      </p:sp>
      <p:pic>
        <p:nvPicPr>
          <p:cNvPr id="9" name="Picture 8" descr="A black and red pattern&#10;&#10;Description automatically generated">
            <a:extLst>
              <a:ext uri="{FF2B5EF4-FFF2-40B4-BE49-F238E27FC236}">
                <a16:creationId xmlns:a16="http://schemas.microsoft.com/office/drawing/2014/main" id="{9DC6E37A-F237-A4DB-30FD-E9DE033F52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093" y="-9236"/>
            <a:ext cx="6114781" cy="68702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7F9A72-22CC-6695-2840-E75542E53E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3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846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F0DE14-629E-872B-69EC-D9BD8F41735C}"/>
              </a:ext>
            </a:extLst>
          </p:cNvPr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7B001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80315B-5E49-F638-5097-9F9511614A03}"/>
              </a:ext>
            </a:extLst>
          </p:cNvPr>
          <p:cNvSpPr/>
          <p:nvPr/>
        </p:nvSpPr>
        <p:spPr>
          <a:xfrm rot="10800000">
            <a:off x="6905" y="1"/>
            <a:ext cx="6096001" cy="6858000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5" name="Picture 4" descr="A black and red pattern&#10;&#10;Description automatically generated">
            <a:extLst>
              <a:ext uri="{FF2B5EF4-FFF2-40B4-BE49-F238E27FC236}">
                <a16:creationId xmlns:a16="http://schemas.microsoft.com/office/drawing/2014/main" id="{71CB0249-9EAF-2131-9E0F-9897DD447F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8843"/>
            <a:ext cx="6114781" cy="68518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DF3F90-7934-3E1F-31CF-DA62FAF650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2407" y="2708606"/>
            <a:ext cx="4670256" cy="13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44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94D67D1-C287-8203-7A1A-7C3DDEB501BC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4CE8DF-9A77-159A-C058-6C5235DD2A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0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706B04-11B9-9878-B9D7-955A9C72F458}"/>
              </a:ext>
            </a:extLst>
          </p:cNvPr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FF00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1AAE8A-8593-93A6-3804-CDB87D788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5471" y="-1"/>
            <a:ext cx="3876529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6D4394CE-24B2-F0E7-17C6-AB329D895EE5}"/>
              </a:ext>
            </a:extLst>
          </p:cNvPr>
          <p:cNvSpPr txBox="1">
            <a:spLocks/>
          </p:cNvSpPr>
          <p:nvPr/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SECTION TITLE</a:t>
            </a:r>
            <a:endParaRPr lang="en-LT" cap="all" dirty="0"/>
          </a:p>
        </p:txBody>
      </p:sp>
      <p:pic>
        <p:nvPicPr>
          <p:cNvPr id="9" name="Picture 8" descr="A red and black pattern&#10;&#10;Description automatically generated">
            <a:extLst>
              <a:ext uri="{FF2B5EF4-FFF2-40B4-BE49-F238E27FC236}">
                <a16:creationId xmlns:a16="http://schemas.microsoft.com/office/drawing/2014/main" id="{498FF430-C8BF-8061-908E-790E6D9F7F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0"/>
            <a:ext cx="38862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792CD9-1C93-F451-4128-1C65A5D969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3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09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B61518-891A-95C8-B9FB-752D277645B3}"/>
              </a:ext>
            </a:extLst>
          </p:cNvPr>
          <p:cNvSpPr/>
          <p:nvPr/>
        </p:nvSpPr>
        <p:spPr>
          <a:xfrm>
            <a:off x="1" y="0"/>
            <a:ext cx="12191999" cy="6857999"/>
          </a:xfrm>
          <a:prstGeom prst="rect">
            <a:avLst/>
          </a:prstGeom>
          <a:solidFill>
            <a:srgbClr val="DA011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2ED6EDA4-DE4C-FB46-C5F7-B0A34B4AFA70}"/>
              </a:ext>
            </a:extLst>
          </p:cNvPr>
          <p:cNvSpPr txBox="1">
            <a:spLocks/>
          </p:cNvSpPr>
          <p:nvPr/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SECTION TITLE</a:t>
            </a:r>
            <a:endParaRPr lang="en-LT" cap="all" dirty="0"/>
          </a:p>
        </p:txBody>
      </p:sp>
      <p:pic>
        <p:nvPicPr>
          <p:cNvPr id="5" name="Picture 4" descr="A red and black pattern&#10;&#10;Description automatically generated">
            <a:extLst>
              <a:ext uri="{FF2B5EF4-FFF2-40B4-BE49-F238E27FC236}">
                <a16:creationId xmlns:a16="http://schemas.microsoft.com/office/drawing/2014/main" id="{1952004B-B9CC-6BCD-422F-1A71CF0B19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799" y="-1"/>
            <a:ext cx="38862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02481C-2992-791F-44CB-15B91CE9AF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3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53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639C55C-F011-E4E0-412C-4C65E5537EBE}"/>
              </a:ext>
            </a:extLst>
          </p:cNvPr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DA011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0AE6D79B-2A08-B7A5-D42B-1C5114B636D2}"/>
              </a:ext>
            </a:extLst>
          </p:cNvPr>
          <p:cNvSpPr txBox="1">
            <a:spLocks/>
          </p:cNvSpPr>
          <p:nvPr/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SECTION TITLE</a:t>
            </a:r>
            <a:endParaRPr lang="en-LT" cap="all" dirty="0"/>
          </a:p>
        </p:txBody>
      </p:sp>
      <p:pic>
        <p:nvPicPr>
          <p:cNvPr id="5" name="Picture 4" descr="A black and red pattern&#10;&#10;Description automatically generated">
            <a:extLst>
              <a:ext uri="{FF2B5EF4-FFF2-40B4-BE49-F238E27FC236}">
                <a16:creationId xmlns:a16="http://schemas.microsoft.com/office/drawing/2014/main" id="{FE495A77-06AF-01AD-0A44-9EED94CA35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790" y="0"/>
            <a:ext cx="38862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0131C6-4D63-9BE3-5496-1EA2E17085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3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224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A20DFD-AA57-AC8A-D727-14CB7A11B3A9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7EFE8EE7-505F-EB40-287B-D746E49DF0F3}"/>
              </a:ext>
            </a:extLst>
          </p:cNvPr>
          <p:cNvSpPr txBox="1">
            <a:spLocks/>
          </p:cNvSpPr>
          <p:nvPr/>
        </p:nvSpPr>
        <p:spPr>
          <a:xfrm>
            <a:off x="512506" y="1972233"/>
            <a:ext cx="6641330" cy="19812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FF002E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SECTION TITLE</a:t>
            </a:r>
            <a:endParaRPr lang="en-LT" cap="all" dirty="0"/>
          </a:p>
        </p:txBody>
      </p:sp>
      <p:pic>
        <p:nvPicPr>
          <p:cNvPr id="3" name="Picture 2" descr="A black and red pattern&#10;&#10;Description automatically generated">
            <a:extLst>
              <a:ext uri="{FF2B5EF4-FFF2-40B4-BE49-F238E27FC236}">
                <a16:creationId xmlns:a16="http://schemas.microsoft.com/office/drawing/2014/main" id="{22005C0B-BA1C-FDEB-5615-3CD9E62856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790" y="0"/>
            <a:ext cx="38862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DF1750-5167-7325-8013-000841627F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10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C16C33-6496-0D07-80C2-4BFBBD356259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5B54A85-10DE-2DDD-4EE1-F25C6B957ACD}"/>
              </a:ext>
            </a:extLst>
          </p:cNvPr>
          <p:cNvSpPr txBox="1">
            <a:spLocks/>
          </p:cNvSpPr>
          <p:nvPr/>
        </p:nvSpPr>
        <p:spPr>
          <a:xfrm>
            <a:off x="512505" y="1910240"/>
            <a:ext cx="5995871" cy="3496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/>
              <a:buNone/>
              <a:defRPr sz="20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First list option</a:t>
            </a:r>
          </a:p>
          <a:p>
            <a:r>
              <a:rPr lang="en-US" dirty="0"/>
              <a:t>Second list option</a:t>
            </a:r>
          </a:p>
          <a:p>
            <a:r>
              <a:rPr lang="en-US" dirty="0"/>
              <a:t>Third list option</a:t>
            </a:r>
          </a:p>
          <a:p>
            <a:r>
              <a:rPr lang="en-US" dirty="0"/>
              <a:t>Fourth list option</a:t>
            </a:r>
          </a:p>
          <a:p>
            <a:r>
              <a:rPr lang="en-US" dirty="0"/>
              <a:t>Fifth list option</a:t>
            </a:r>
          </a:p>
          <a:p>
            <a:r>
              <a:rPr lang="en-US" dirty="0"/>
              <a:t>Sixth list option</a:t>
            </a:r>
          </a:p>
        </p:txBody>
      </p:sp>
      <p:sp>
        <p:nvSpPr>
          <p:cNvPr id="4" name="Title 7">
            <a:extLst>
              <a:ext uri="{FF2B5EF4-FFF2-40B4-BE49-F238E27FC236}">
                <a16:creationId xmlns:a16="http://schemas.microsoft.com/office/drawing/2014/main" id="{5A054936-CFBD-FEC4-4E85-8EC464252946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5995871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 err="1"/>
              <a:t>List</a:t>
            </a:r>
            <a:r>
              <a:rPr lang="lt-LT" cap="all" dirty="0"/>
              <a:t> </a:t>
            </a:r>
            <a:r>
              <a:rPr lang="lt-LT" cap="all" dirty="0" err="1"/>
              <a:t>with</a:t>
            </a:r>
            <a:r>
              <a:rPr lang="lt-LT" cap="all" dirty="0"/>
              <a:t> </a:t>
            </a:r>
            <a:r>
              <a:rPr lang="lt-LT" cap="all" dirty="0" err="1"/>
              <a:t>image</a:t>
            </a:r>
            <a:endParaRPr lang="en-LT" cap="all" dirty="0"/>
          </a:p>
        </p:txBody>
      </p:sp>
      <p:pic>
        <p:nvPicPr>
          <p:cNvPr id="6" name="Picture Placeholder 12">
            <a:extLst>
              <a:ext uri="{FF2B5EF4-FFF2-40B4-BE49-F238E27FC236}">
                <a16:creationId xmlns:a16="http://schemas.microsoft.com/office/drawing/2014/main" id="{9522ED7E-C780-DC58-94D0-F284E29387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1" r="20741"/>
          <a:stretch/>
        </p:blipFill>
        <p:spPr>
          <a:xfrm>
            <a:off x="6753368" y="620533"/>
            <a:ext cx="4926126" cy="5615167"/>
          </a:xfrm>
          <a:custGeom>
            <a:avLst/>
            <a:gdLst>
              <a:gd name="connsiteX0" fmla="*/ 521611 w 4926126"/>
              <a:gd name="connsiteY0" fmla="*/ 0 h 5615167"/>
              <a:gd name="connsiteX1" fmla="*/ 4317402 w 4926126"/>
              <a:gd name="connsiteY1" fmla="*/ 0 h 5615167"/>
              <a:gd name="connsiteX2" fmla="*/ 4317402 w 4926126"/>
              <a:gd name="connsiteY2" fmla="*/ 2010 h 5615167"/>
              <a:gd name="connsiteX3" fmla="*/ 4924898 w 4926126"/>
              <a:gd name="connsiteY3" fmla="*/ 882 h 5615167"/>
              <a:gd name="connsiteX4" fmla="*/ 4478459 w 4926126"/>
              <a:gd name="connsiteY4" fmla="*/ 2814777 h 5615167"/>
              <a:gd name="connsiteX5" fmla="*/ 4909756 w 4926126"/>
              <a:gd name="connsiteY5" fmla="*/ 5007247 h 5615167"/>
              <a:gd name="connsiteX6" fmla="*/ 4926126 w 4926126"/>
              <a:gd name="connsiteY6" fmla="*/ 5170462 h 5615167"/>
              <a:gd name="connsiteX7" fmla="*/ 4926126 w 4926126"/>
              <a:gd name="connsiteY7" fmla="*/ 5615167 h 5615167"/>
              <a:gd name="connsiteX8" fmla="*/ 2484201 w 4926126"/>
              <a:gd name="connsiteY8" fmla="*/ 5615167 h 5615167"/>
              <a:gd name="connsiteX9" fmla="*/ 2484201 w 4926126"/>
              <a:gd name="connsiteY9" fmla="*/ 5615166 h 5615167"/>
              <a:gd name="connsiteX10" fmla="*/ 2456063 w 4926126"/>
              <a:gd name="connsiteY10" fmla="*/ 5615166 h 5615167"/>
              <a:gd name="connsiteX11" fmla="*/ 2456063 w 4926126"/>
              <a:gd name="connsiteY11" fmla="*/ 5615167 h 5615167"/>
              <a:gd name="connsiteX12" fmla="*/ 0 w 4926126"/>
              <a:gd name="connsiteY12" fmla="*/ 5615167 h 5615167"/>
              <a:gd name="connsiteX13" fmla="*/ 101 w 4926126"/>
              <a:gd name="connsiteY13" fmla="*/ 5407054 h 5615167"/>
              <a:gd name="connsiteX14" fmla="*/ 461805 w 4926126"/>
              <a:gd name="connsiteY14" fmla="*/ 2814776 h 5615167"/>
              <a:gd name="connsiteX15" fmla="*/ 15366 w 4926126"/>
              <a:gd name="connsiteY15" fmla="*/ 881 h 5615167"/>
              <a:gd name="connsiteX16" fmla="*/ 521611 w 4926126"/>
              <a:gd name="connsiteY16" fmla="*/ 1821 h 561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926126" h="5615167">
                <a:moveTo>
                  <a:pt x="521611" y="0"/>
                </a:moveTo>
                <a:lnTo>
                  <a:pt x="4317402" y="0"/>
                </a:lnTo>
                <a:lnTo>
                  <a:pt x="4317402" y="2010"/>
                </a:lnTo>
                <a:lnTo>
                  <a:pt x="4924898" y="882"/>
                </a:lnTo>
                <a:cubicBezTo>
                  <a:pt x="4948047" y="1260349"/>
                  <a:pt x="4497229" y="1889223"/>
                  <a:pt x="4478459" y="2814777"/>
                </a:cubicBezTo>
                <a:cubicBezTo>
                  <a:pt x="4487148" y="3478217"/>
                  <a:pt x="4806479" y="4165717"/>
                  <a:pt x="4909756" y="5007247"/>
                </a:cubicBezTo>
                <a:lnTo>
                  <a:pt x="4926126" y="5170462"/>
                </a:lnTo>
                <a:lnTo>
                  <a:pt x="4926126" y="5615167"/>
                </a:lnTo>
                <a:lnTo>
                  <a:pt x="2484201" y="5615167"/>
                </a:lnTo>
                <a:lnTo>
                  <a:pt x="2484201" y="5615166"/>
                </a:lnTo>
                <a:lnTo>
                  <a:pt x="2456063" y="5615166"/>
                </a:lnTo>
                <a:lnTo>
                  <a:pt x="2456063" y="5615167"/>
                </a:lnTo>
                <a:lnTo>
                  <a:pt x="0" y="5615167"/>
                </a:lnTo>
                <a:lnTo>
                  <a:pt x="101" y="5407054"/>
                </a:lnTo>
                <a:cubicBezTo>
                  <a:pt x="28178" y="4377824"/>
                  <a:pt x="451780" y="3580284"/>
                  <a:pt x="461805" y="2814776"/>
                </a:cubicBezTo>
                <a:cubicBezTo>
                  <a:pt x="443035" y="1889222"/>
                  <a:pt x="-7783" y="1260348"/>
                  <a:pt x="15366" y="881"/>
                </a:cubicBezTo>
                <a:lnTo>
                  <a:pt x="521611" y="1821"/>
                </a:ln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018946B-BDAF-03E5-42B5-3E823D0019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716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51188515-6514-4BB2-1CE0-FA285A526C8F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9ACB5C4A-A855-B6DE-F7E3-01C7E72F3BA1}"/>
              </a:ext>
            </a:extLst>
          </p:cNvPr>
          <p:cNvSpPr txBox="1">
            <a:spLocks/>
          </p:cNvSpPr>
          <p:nvPr/>
        </p:nvSpPr>
        <p:spPr>
          <a:xfrm>
            <a:off x="1131993" y="2898184"/>
            <a:ext cx="2960852" cy="2508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First list option</a:t>
            </a:r>
          </a:p>
          <a:p>
            <a:r>
              <a:rPr lang="en-US" dirty="0"/>
              <a:t>Second list option</a:t>
            </a:r>
          </a:p>
          <a:p>
            <a:r>
              <a:rPr lang="en-US" dirty="0"/>
              <a:t>Third list option</a:t>
            </a:r>
          </a:p>
          <a:p>
            <a:r>
              <a:rPr lang="en-US" dirty="0"/>
              <a:t>Fourth list option</a:t>
            </a:r>
          </a:p>
          <a:p>
            <a:r>
              <a:rPr lang="en-US" dirty="0"/>
              <a:t>Fifth list option</a:t>
            </a:r>
          </a:p>
          <a:p>
            <a:r>
              <a:rPr lang="en-US" dirty="0"/>
              <a:t>Sixth list option</a:t>
            </a:r>
          </a:p>
        </p:txBody>
      </p:sp>
      <p:sp>
        <p:nvSpPr>
          <p:cNvPr id="4" name="Title 7">
            <a:extLst>
              <a:ext uri="{FF2B5EF4-FFF2-40B4-BE49-F238E27FC236}">
                <a16:creationId xmlns:a16="http://schemas.microsoft.com/office/drawing/2014/main" id="{03B8346C-AB88-92FA-A84D-C8F5F8D7D653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spc="300" dirty="0"/>
              <a:t>LIST WITH SECTIONS</a:t>
            </a:r>
            <a:endParaRPr lang="en-LT" cap="all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A2EB154-273C-AA20-BF66-C47227ED73D6}"/>
              </a:ext>
            </a:extLst>
          </p:cNvPr>
          <p:cNvSpPr/>
          <p:nvPr/>
        </p:nvSpPr>
        <p:spPr>
          <a:xfrm>
            <a:off x="535151" y="2036061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AF296C-3F8F-CEBB-31E7-4E94F0892A67}"/>
              </a:ext>
            </a:extLst>
          </p:cNvPr>
          <p:cNvSpPr txBox="1">
            <a:spLocks/>
          </p:cNvSpPr>
          <p:nvPr/>
        </p:nvSpPr>
        <p:spPr>
          <a:xfrm>
            <a:off x="627495" y="2036061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1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FB66D54-E9C2-2A29-7EBA-C45525A23D38}"/>
              </a:ext>
            </a:extLst>
          </p:cNvPr>
          <p:cNvSpPr txBox="1">
            <a:spLocks/>
          </p:cNvSpPr>
          <p:nvPr/>
        </p:nvSpPr>
        <p:spPr>
          <a:xfrm>
            <a:off x="1286934" y="2028133"/>
            <a:ext cx="2630310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/>
              <a:buNone/>
              <a:defRPr sz="2400" b="0" i="0" kern="1200">
                <a:solidFill>
                  <a:srgbClr val="F4F0EC"/>
                </a:solidFill>
                <a:latin typeface="Media Sans SemiCondensed" panose="02000000000000000000" pitchFamily="2" charset="0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TO EDIT MASTER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4C3DD90-79D1-1E69-7203-D987BFBBABD9}"/>
              </a:ext>
            </a:extLst>
          </p:cNvPr>
          <p:cNvSpPr txBox="1">
            <a:spLocks/>
          </p:cNvSpPr>
          <p:nvPr/>
        </p:nvSpPr>
        <p:spPr>
          <a:xfrm>
            <a:off x="4782030" y="2890257"/>
            <a:ext cx="2960852" cy="2863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First list option</a:t>
            </a:r>
          </a:p>
          <a:p>
            <a:r>
              <a:rPr lang="en-US" dirty="0"/>
              <a:t>Second list option</a:t>
            </a:r>
          </a:p>
          <a:p>
            <a:r>
              <a:rPr lang="en-US" dirty="0"/>
              <a:t>Third list option</a:t>
            </a:r>
          </a:p>
          <a:p>
            <a:r>
              <a:rPr lang="en-US" dirty="0"/>
              <a:t>Fourth list option</a:t>
            </a:r>
          </a:p>
          <a:p>
            <a:r>
              <a:rPr lang="en-US" dirty="0"/>
              <a:t>Fifth list option</a:t>
            </a:r>
          </a:p>
          <a:p>
            <a:r>
              <a:rPr lang="en-US" dirty="0"/>
              <a:t>Sixth list option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CB8A84A-AC3E-545B-6350-D1AC10AF4261}"/>
              </a:ext>
            </a:extLst>
          </p:cNvPr>
          <p:cNvSpPr/>
          <p:nvPr/>
        </p:nvSpPr>
        <p:spPr>
          <a:xfrm>
            <a:off x="4185188" y="2028135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D1198B3-E501-CA8B-4129-BA9614831D03}"/>
              </a:ext>
            </a:extLst>
          </p:cNvPr>
          <p:cNvSpPr txBox="1">
            <a:spLocks/>
          </p:cNvSpPr>
          <p:nvPr/>
        </p:nvSpPr>
        <p:spPr>
          <a:xfrm>
            <a:off x="4249824" y="2028135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FD605E7-4FAC-BBF6-205A-B450C5BC5B43}"/>
              </a:ext>
            </a:extLst>
          </p:cNvPr>
          <p:cNvSpPr txBox="1">
            <a:spLocks/>
          </p:cNvSpPr>
          <p:nvPr/>
        </p:nvSpPr>
        <p:spPr>
          <a:xfrm>
            <a:off x="4936971" y="2020207"/>
            <a:ext cx="2649162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/>
              <a:buNone/>
              <a:defRPr sz="2400" b="0" i="0" kern="1200">
                <a:solidFill>
                  <a:srgbClr val="F4F0EC"/>
                </a:solidFill>
                <a:latin typeface="Media Sans SemiCondensed" panose="02000000000000000000" pitchFamily="2" charset="0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TO EDIT MASTER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D0D6C39-A35F-7825-FC8C-F38B334A97E4}"/>
              </a:ext>
            </a:extLst>
          </p:cNvPr>
          <p:cNvSpPr txBox="1">
            <a:spLocks/>
          </p:cNvSpPr>
          <p:nvPr/>
        </p:nvSpPr>
        <p:spPr>
          <a:xfrm>
            <a:off x="8432067" y="2898184"/>
            <a:ext cx="2960852" cy="25082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4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First list option</a:t>
            </a:r>
          </a:p>
          <a:p>
            <a:r>
              <a:rPr lang="en-US" dirty="0"/>
              <a:t>Second list option</a:t>
            </a:r>
          </a:p>
          <a:p>
            <a:r>
              <a:rPr lang="en-US" dirty="0"/>
              <a:t>Third list option</a:t>
            </a:r>
          </a:p>
          <a:p>
            <a:r>
              <a:rPr lang="en-US" dirty="0"/>
              <a:t>Fourth list option</a:t>
            </a:r>
          </a:p>
          <a:p>
            <a:r>
              <a:rPr lang="en-US" dirty="0"/>
              <a:t>Fifth list option</a:t>
            </a:r>
          </a:p>
          <a:p>
            <a:r>
              <a:rPr lang="en-US" dirty="0"/>
              <a:t>Sixth list option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B60B0CF-49DE-F415-5F98-303E42D4CD58}"/>
              </a:ext>
            </a:extLst>
          </p:cNvPr>
          <p:cNvSpPr/>
          <p:nvPr/>
        </p:nvSpPr>
        <p:spPr>
          <a:xfrm>
            <a:off x="7835225" y="2036061"/>
            <a:ext cx="504497" cy="504497"/>
          </a:xfrm>
          <a:prstGeom prst="ellipse">
            <a:avLst/>
          </a:prstGeom>
          <a:solidFill>
            <a:srgbClr val="7B00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24AACC7-350C-3C61-2F00-0292B055D62F}"/>
              </a:ext>
            </a:extLst>
          </p:cNvPr>
          <p:cNvSpPr txBox="1">
            <a:spLocks/>
          </p:cNvSpPr>
          <p:nvPr/>
        </p:nvSpPr>
        <p:spPr>
          <a:xfrm>
            <a:off x="7909097" y="2036061"/>
            <a:ext cx="337705" cy="5044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F4F0EC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en-US" sz="2800" b="0" dirty="0"/>
              <a:t>3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5570EB5C-6784-4C37-627A-9F7DD6B38630}"/>
              </a:ext>
            </a:extLst>
          </p:cNvPr>
          <p:cNvSpPr txBox="1">
            <a:spLocks/>
          </p:cNvSpPr>
          <p:nvPr/>
        </p:nvSpPr>
        <p:spPr>
          <a:xfrm>
            <a:off x="8587008" y="2028133"/>
            <a:ext cx="2634148" cy="591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/>
              <a:buNone/>
              <a:defRPr sz="2400" b="0" i="0" kern="1200">
                <a:solidFill>
                  <a:srgbClr val="F4F0EC"/>
                </a:solidFill>
                <a:latin typeface="Media Sans SemiCondensed" panose="02000000000000000000" pitchFamily="2" charset="0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TO EDIT MASTER</a:t>
            </a:r>
            <a:endParaRPr lang="en-US" dirty="0"/>
          </a:p>
        </p:txBody>
      </p:sp>
      <p:pic>
        <p:nvPicPr>
          <p:cNvPr id="16" name="Picture 15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19B5AC83-D787-888D-789F-A063A52C67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92" y="1949111"/>
            <a:ext cx="2960852" cy="672056"/>
          </a:xfrm>
          <a:prstGeom prst="rect">
            <a:avLst/>
          </a:prstGeom>
        </p:spPr>
      </p:pic>
      <p:pic>
        <p:nvPicPr>
          <p:cNvPr id="17" name="Picture 16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C81A3451-6276-D450-0E20-41A625CF93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126" y="1949111"/>
            <a:ext cx="2960852" cy="672056"/>
          </a:xfrm>
          <a:prstGeom prst="rect">
            <a:avLst/>
          </a:prstGeom>
        </p:spPr>
      </p:pic>
      <p:pic>
        <p:nvPicPr>
          <p:cNvPr id="18" name="Picture 17" descr="A red square with a black border&#10;&#10;Description automatically generated">
            <a:extLst>
              <a:ext uri="{FF2B5EF4-FFF2-40B4-BE49-F238E27FC236}">
                <a16:creationId xmlns:a16="http://schemas.microsoft.com/office/drawing/2014/main" id="{9382825B-6DF7-136A-F2EC-5EE4C792DC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66" y="1949111"/>
            <a:ext cx="2960852" cy="672056"/>
          </a:xfrm>
          <a:prstGeom prst="rect">
            <a:avLst/>
          </a:prstGeom>
        </p:spPr>
      </p:pic>
      <p:sp>
        <p:nvSpPr>
          <p:cNvPr id="29" name="Content Placeholder 5">
            <a:extLst>
              <a:ext uri="{FF2B5EF4-FFF2-40B4-BE49-F238E27FC236}">
                <a16:creationId xmlns:a16="http://schemas.microsoft.com/office/drawing/2014/main" id="{F204BC5E-8B51-1DFB-1B8A-81D6B37E763C}"/>
              </a:ext>
            </a:extLst>
          </p:cNvPr>
          <p:cNvSpPr txBox="1">
            <a:spLocks/>
          </p:cNvSpPr>
          <p:nvPr/>
        </p:nvSpPr>
        <p:spPr>
          <a:xfrm>
            <a:off x="1287336" y="2066387"/>
            <a:ext cx="2630310" cy="5452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0" i="0" kern="1200">
                <a:solidFill>
                  <a:srgbClr val="F4F0EC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2400" dirty="0">
                <a:latin typeface="Media Sans SemiCondensed" panose="02000000000000000000" pitchFamily="2" charset="0"/>
              </a:rPr>
              <a:t>FIRST LIST SECTION</a:t>
            </a:r>
            <a:endParaRPr lang="en-LT" sz="2400" dirty="0">
              <a:latin typeface="Media Sans SemiCondensed" panose="02000000000000000000" pitchFamily="2" charset="0"/>
            </a:endParaRPr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B6FC5786-4509-A958-86EB-0CA7B29D990A}"/>
              </a:ext>
            </a:extLst>
          </p:cNvPr>
          <p:cNvSpPr txBox="1">
            <a:spLocks/>
          </p:cNvSpPr>
          <p:nvPr/>
        </p:nvSpPr>
        <p:spPr>
          <a:xfrm>
            <a:off x="4925523" y="2066387"/>
            <a:ext cx="2630310" cy="5452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0" i="0" kern="1200">
                <a:solidFill>
                  <a:srgbClr val="F4F0EC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2400" dirty="0">
                <a:latin typeface="Media Sans SemiCondensed" panose="02000000000000000000" pitchFamily="2" charset="0"/>
              </a:rPr>
              <a:t>SECOND LIST SECTION</a:t>
            </a:r>
            <a:endParaRPr lang="en-LT" sz="2400" dirty="0">
              <a:latin typeface="Media Sans SemiCondensed" panose="02000000000000000000" pitchFamily="2" charset="0"/>
            </a:endParaRPr>
          </a:p>
        </p:txBody>
      </p:sp>
      <p:sp>
        <p:nvSpPr>
          <p:cNvPr id="33" name="Content Placeholder 5">
            <a:extLst>
              <a:ext uri="{FF2B5EF4-FFF2-40B4-BE49-F238E27FC236}">
                <a16:creationId xmlns:a16="http://schemas.microsoft.com/office/drawing/2014/main" id="{D0357F45-5226-3CB6-6CCB-57D418ACD2F1}"/>
              </a:ext>
            </a:extLst>
          </p:cNvPr>
          <p:cNvSpPr txBox="1">
            <a:spLocks/>
          </p:cNvSpPr>
          <p:nvPr/>
        </p:nvSpPr>
        <p:spPr>
          <a:xfrm>
            <a:off x="8576463" y="2066387"/>
            <a:ext cx="2630310" cy="5452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0" i="0" kern="1200">
                <a:solidFill>
                  <a:srgbClr val="F4F0EC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sz="2400" dirty="0">
                <a:latin typeface="Media Sans SemiCondensed" panose="02000000000000000000" pitchFamily="2" charset="0"/>
              </a:rPr>
              <a:t>THIRD LIST SECTION</a:t>
            </a:r>
            <a:endParaRPr lang="en-LT" sz="2400" dirty="0">
              <a:latin typeface="Media Sans SemiCondensed" panose="020000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B0D600-AD62-691E-B720-4AB1BE562F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92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3051B73-A33C-BB46-9C73-922CC5E47F38}"/>
              </a:ext>
            </a:extLst>
          </p:cNvPr>
          <p:cNvSpPr/>
          <p:nvPr/>
        </p:nvSpPr>
        <p:spPr>
          <a:xfrm>
            <a:off x="-3454" y="-6147"/>
            <a:ext cx="12192000" cy="6870294"/>
          </a:xfrm>
          <a:prstGeom prst="rect">
            <a:avLst/>
          </a:prstGeom>
          <a:solidFill>
            <a:srgbClr val="F4F0EC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3CD2C8D-3F7E-6E28-6E4D-02EB6A7D4E22}"/>
              </a:ext>
            </a:extLst>
          </p:cNvPr>
          <p:cNvSpPr txBox="1">
            <a:spLocks/>
          </p:cNvSpPr>
          <p:nvPr/>
        </p:nvSpPr>
        <p:spPr>
          <a:xfrm>
            <a:off x="512504" y="5201674"/>
            <a:ext cx="3480421" cy="453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6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dirty="0" err="1"/>
              <a:t>Title</a:t>
            </a:r>
            <a:endParaRPr lang="en-US" dirty="0"/>
          </a:p>
        </p:txBody>
      </p:sp>
      <p:sp>
        <p:nvSpPr>
          <p:cNvPr id="4" name="Title 7">
            <a:extLst>
              <a:ext uri="{FF2B5EF4-FFF2-40B4-BE49-F238E27FC236}">
                <a16:creationId xmlns:a16="http://schemas.microsoft.com/office/drawing/2014/main" id="{CDB03266-3BBA-87A5-E533-D763C6AE9284}"/>
              </a:ext>
            </a:extLst>
          </p:cNvPr>
          <p:cNvSpPr txBox="1">
            <a:spLocks/>
          </p:cNvSpPr>
          <p:nvPr/>
        </p:nvSpPr>
        <p:spPr>
          <a:xfrm>
            <a:off x="512505" y="449855"/>
            <a:ext cx="11157719" cy="768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 spc="300">
                <a:solidFill>
                  <a:srgbClr val="DA011D"/>
                </a:solidFill>
                <a:latin typeface="Media Sans SemiCondensed" panose="02000000000000000000" pitchFamily="2" charset="0"/>
                <a:ea typeface="Media Sans SemiCondensed" panose="02000000000000000000" pitchFamily="2" charset="0"/>
                <a:cs typeface="Arial" charset="0"/>
              </a:defRPr>
            </a:lvl1pPr>
          </a:lstStyle>
          <a:p>
            <a:r>
              <a:rPr lang="lt-LT" cap="all" dirty="0"/>
              <a:t>IMAGES WITH TITLES</a:t>
            </a:r>
            <a:endParaRPr lang="en-LT" cap="all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3FCD35B-B2A4-F4F6-71DD-8C1FB9EF87F0}"/>
              </a:ext>
            </a:extLst>
          </p:cNvPr>
          <p:cNvSpPr txBox="1">
            <a:spLocks/>
          </p:cNvSpPr>
          <p:nvPr/>
        </p:nvSpPr>
        <p:spPr>
          <a:xfrm>
            <a:off x="4372273" y="5176693"/>
            <a:ext cx="3459301" cy="47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6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dirty="0" err="1"/>
              <a:t>Title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A148910-6A65-E2B4-3024-542109B29DE6}"/>
              </a:ext>
            </a:extLst>
          </p:cNvPr>
          <p:cNvSpPr txBox="1">
            <a:spLocks/>
          </p:cNvSpPr>
          <p:nvPr/>
        </p:nvSpPr>
        <p:spPr>
          <a:xfrm>
            <a:off x="8210921" y="5190088"/>
            <a:ext cx="3459301" cy="47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  <a:buFont typeface="Arial"/>
              <a:buNone/>
              <a:defRPr sz="1600" b="0" i="0" kern="1200">
                <a:solidFill>
                  <a:srgbClr val="7B0015"/>
                </a:solidFill>
                <a:latin typeface="Switzer" pitchFamily="2" charset="77"/>
                <a:ea typeface="Switzer" pitchFamily="2" charset="77"/>
                <a:cs typeface="Arial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GT Walsheim" charset="0"/>
                <a:ea typeface="GT Walsheim" charset="0"/>
                <a:cs typeface="GT Walsheim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dirty="0" err="1"/>
              <a:t>Title</a:t>
            </a:r>
            <a:endParaRPr lang="en-US" dirty="0"/>
          </a:p>
        </p:txBody>
      </p:sp>
      <p:pic>
        <p:nvPicPr>
          <p:cNvPr id="8" name="Picture Placeholder 4">
            <a:extLst>
              <a:ext uri="{FF2B5EF4-FFF2-40B4-BE49-F238E27FC236}">
                <a16:creationId xmlns:a16="http://schemas.microsoft.com/office/drawing/2014/main" id="{402750EC-2580-9440-0C89-367E483AED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0" r="16490"/>
          <a:stretch/>
        </p:blipFill>
        <p:spPr>
          <a:xfrm>
            <a:off x="533626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</p:pic>
      <p:pic>
        <p:nvPicPr>
          <p:cNvPr id="9" name="Picture Placeholder 7">
            <a:extLst>
              <a:ext uri="{FF2B5EF4-FFF2-40B4-BE49-F238E27FC236}">
                <a16:creationId xmlns:a16="http://schemas.microsoft.com/office/drawing/2014/main" id="{235A19E2-EFA3-54D2-6C24-A048ABC357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0" r="16490"/>
          <a:stretch/>
        </p:blipFill>
        <p:spPr>
          <a:xfrm>
            <a:off x="4372274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7B379B5-DD9E-3953-6FEB-9BC1C59319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0" r="16490"/>
          <a:stretch/>
        </p:blipFill>
        <p:spPr>
          <a:xfrm>
            <a:off x="8210922" y="1681308"/>
            <a:ext cx="3459302" cy="3440142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200519-CB62-6205-4545-58274F754A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684" y="5775779"/>
            <a:ext cx="2318566" cy="6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11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D598FE1-2350-9C51-FE2C-AAD74D8936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pic>
        <p:nvPicPr>
          <p:cNvPr id="4" name="Picture Placeholder 18">
            <a:extLst>
              <a:ext uri="{FF2B5EF4-FFF2-40B4-BE49-F238E27FC236}">
                <a16:creationId xmlns:a16="http://schemas.microsoft.com/office/drawing/2014/main" id="{A3BBCD62-51BF-D2B6-94F8-5EC9A6D2F5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9" r="16489"/>
          <a:stretch/>
        </p:blipFill>
        <p:spPr>
          <a:xfrm>
            <a:off x="380076" y="331788"/>
            <a:ext cx="6311934" cy="6276975"/>
          </a:xfrm>
          <a:custGeom>
            <a:avLst/>
            <a:gdLst>
              <a:gd name="connsiteX0" fmla="*/ 6305677 w 6311934"/>
              <a:gd name="connsiteY0" fmla="*/ 6271088 h 6276975"/>
              <a:gd name="connsiteX1" fmla="*/ 6311934 w 6311934"/>
              <a:gd name="connsiteY1" fmla="*/ 6271402 h 6276975"/>
              <a:gd name="connsiteX2" fmla="*/ 6305950 w 6311934"/>
              <a:gd name="connsiteY2" fmla="*/ 6276975 h 6276975"/>
              <a:gd name="connsiteX3" fmla="*/ 6305680 w 6311934"/>
              <a:gd name="connsiteY3" fmla="*/ 6276975 h 6276975"/>
              <a:gd name="connsiteX4" fmla="*/ 23056 w 6311934"/>
              <a:gd name="connsiteY4" fmla="*/ 0 h 6276975"/>
              <a:gd name="connsiteX5" fmla="*/ 6288498 w 6311934"/>
              <a:gd name="connsiteY5" fmla="*/ 0 h 6276975"/>
              <a:gd name="connsiteX6" fmla="*/ 6287390 w 6311934"/>
              <a:gd name="connsiteY6" fmla="*/ 255380 h 6276975"/>
              <a:gd name="connsiteX7" fmla="*/ 5789372 w 6311934"/>
              <a:gd name="connsiteY7" fmla="*/ 3145354 h 6276975"/>
              <a:gd name="connsiteX8" fmla="*/ 6305566 w 6311934"/>
              <a:gd name="connsiteY8" fmla="*/ 6043567 h 6276975"/>
              <a:gd name="connsiteX9" fmla="*/ 6305677 w 6311934"/>
              <a:gd name="connsiteY9" fmla="*/ 6271088 h 6276975"/>
              <a:gd name="connsiteX10" fmla="*/ 6305355 w 6311934"/>
              <a:gd name="connsiteY10" fmla="*/ 6271072 h 6276975"/>
              <a:gd name="connsiteX11" fmla="*/ 3741688 w 6311934"/>
              <a:gd name="connsiteY11" fmla="*/ 6276798 h 6276975"/>
              <a:gd name="connsiteX12" fmla="*/ 3666492 w 6311934"/>
              <a:gd name="connsiteY12" fmla="*/ 6276975 h 6276975"/>
              <a:gd name="connsiteX13" fmla="*/ 0 w 6311934"/>
              <a:gd name="connsiteY13" fmla="*/ 6276975 h 6276975"/>
              <a:gd name="connsiteX14" fmla="*/ 114 w 6311934"/>
              <a:gd name="connsiteY14" fmla="*/ 6043567 h 6276975"/>
              <a:gd name="connsiteX15" fmla="*/ 516308 w 6311934"/>
              <a:gd name="connsiteY15" fmla="*/ 3145354 h 6276975"/>
              <a:gd name="connsiteX16" fmla="*/ 18291 w 6311934"/>
              <a:gd name="connsiteY16" fmla="*/ 255380 h 6276975"/>
              <a:gd name="connsiteX17" fmla="*/ 17223 w 6311934"/>
              <a:gd name="connsiteY17" fmla="*/ 9046 h 6276975"/>
              <a:gd name="connsiteX18" fmla="*/ 16980 w 6311934"/>
              <a:gd name="connsiteY18" fmla="*/ 0 h 6276975"/>
              <a:gd name="connsiteX19" fmla="*/ 17184 w 6311934"/>
              <a:gd name="connsiteY19" fmla="*/ 0 h 6276975"/>
              <a:gd name="connsiteX20" fmla="*/ 17223 w 6311934"/>
              <a:gd name="connsiteY20" fmla="*/ 9046 h 6276975"/>
              <a:gd name="connsiteX21" fmla="*/ 11028 w 6311934"/>
              <a:gd name="connsiteY21" fmla="*/ 18653 h 62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11934" h="6276975">
                <a:moveTo>
                  <a:pt x="6305677" y="6271088"/>
                </a:moveTo>
                <a:lnTo>
                  <a:pt x="6311934" y="6271402"/>
                </a:lnTo>
                <a:lnTo>
                  <a:pt x="6305950" y="6276975"/>
                </a:lnTo>
                <a:lnTo>
                  <a:pt x="6305680" y="6276975"/>
                </a:lnTo>
                <a:close/>
                <a:moveTo>
                  <a:pt x="23056" y="0"/>
                </a:moveTo>
                <a:lnTo>
                  <a:pt x="6288498" y="0"/>
                </a:lnTo>
                <a:lnTo>
                  <a:pt x="6287390" y="255380"/>
                </a:lnTo>
                <a:cubicBezTo>
                  <a:pt x="6253264" y="1496658"/>
                  <a:pt x="5809047" y="2175242"/>
                  <a:pt x="5789372" y="3145354"/>
                </a:cubicBezTo>
                <a:cubicBezTo>
                  <a:pt x="5800582" y="4001206"/>
                  <a:pt x="6274175" y="4892870"/>
                  <a:pt x="6305566" y="6043567"/>
                </a:cubicBezTo>
                <a:lnTo>
                  <a:pt x="6305677" y="6271088"/>
                </a:lnTo>
                <a:lnTo>
                  <a:pt x="6305355" y="6271072"/>
                </a:lnTo>
                <a:cubicBezTo>
                  <a:pt x="6192219" y="6268197"/>
                  <a:pt x="4665752" y="6274441"/>
                  <a:pt x="3741688" y="6276798"/>
                </a:cubicBezTo>
                <a:lnTo>
                  <a:pt x="3666492" y="6276975"/>
                </a:lnTo>
                <a:lnTo>
                  <a:pt x="0" y="6276975"/>
                </a:lnTo>
                <a:lnTo>
                  <a:pt x="114" y="6043567"/>
                </a:lnTo>
                <a:cubicBezTo>
                  <a:pt x="31505" y="4892870"/>
                  <a:pt x="505099" y="4001206"/>
                  <a:pt x="516308" y="3145354"/>
                </a:cubicBezTo>
                <a:cubicBezTo>
                  <a:pt x="496635" y="2175242"/>
                  <a:pt x="52416" y="1496658"/>
                  <a:pt x="18291" y="255380"/>
                </a:cubicBezTo>
                <a:lnTo>
                  <a:pt x="17223" y="9046"/>
                </a:lnTo>
                <a:close/>
                <a:moveTo>
                  <a:pt x="16980" y="0"/>
                </a:moveTo>
                <a:lnTo>
                  <a:pt x="17184" y="0"/>
                </a:lnTo>
                <a:lnTo>
                  <a:pt x="17223" y="9046"/>
                </a:lnTo>
                <a:lnTo>
                  <a:pt x="11028" y="18653"/>
                </a:ln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F6DE53-4008-E199-5FD2-A4B876F31E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2407" y="2708606"/>
            <a:ext cx="4670256" cy="13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973554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LSU">
      <a:dk1>
        <a:srgbClr val="000000"/>
      </a:dk1>
      <a:lt1>
        <a:srgbClr val="000000"/>
      </a:lt1>
      <a:dk2>
        <a:srgbClr val="000000"/>
      </a:dk2>
      <a:lt2>
        <a:srgbClr val="000000"/>
      </a:lt2>
      <a:accent1>
        <a:srgbClr val="D9011F"/>
      </a:accent1>
      <a:accent2>
        <a:srgbClr val="FE002E"/>
      </a:accent2>
      <a:accent3>
        <a:srgbClr val="720214"/>
      </a:accent3>
      <a:accent4>
        <a:srgbClr val="F3EFEB"/>
      </a:accent4>
      <a:accent5>
        <a:srgbClr val="000000"/>
      </a:accent5>
      <a:accent6>
        <a:srgbClr val="000000"/>
      </a:accent6>
      <a:hlink>
        <a:srgbClr val="0432FF"/>
      </a:hlink>
      <a:folHlink>
        <a:srgbClr val="0432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12848</TotalTime>
  <Words>932</Words>
  <Application>Microsoft Office PowerPoint</Application>
  <PresentationFormat>Widescreen</PresentationFormat>
  <Paragraphs>74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GT Walsheim</vt:lpstr>
      <vt:lpstr>Aptos</vt:lpstr>
      <vt:lpstr>Media Sans SemiCondensed</vt:lpstr>
      <vt:lpstr>Switzer</vt:lpstr>
      <vt:lpstr>Arial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Lietuvos Sporto Universitetas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Aurimas Mickus</dc:creator>
  <cp:keywords/>
  <dc:description/>
  <cp:lastModifiedBy>Aurimas Mickus</cp:lastModifiedBy>
  <cp:revision>132</cp:revision>
  <dcterms:created xsi:type="dcterms:W3CDTF">2017-06-28T06:49:28Z</dcterms:created>
  <dcterms:modified xsi:type="dcterms:W3CDTF">2024-08-29T20:22:31Z</dcterms:modified>
  <cp:category/>
</cp:coreProperties>
</file>