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DED3B9-7BAE-E653-093F-DF176709F328}" v="33" dt="2024-02-12T11:10:47.0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2-08T11:26:42.05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19727 16776 16383 0 0,'-4'0'0'0'0,"-7"0"0"0"0,-7 0 0 0 0,-3 0 0 0 0,-5-5 0 0 0,-1-6 0 0 0,-2-6 0 0 0,5-5 0 0 0,1 1 0 0 0,5 0 0 0 0,1-1 0 0 0,2-3 0 0 0,1 5 0 0 0,1-1 0 0 0,-1 4 0 0 0,1 1 0 0 0,-1 2 0 0 0,1-1 0 0 0,-1 2 0 0 0,-4-1 0 0 0,2-4 0 0 0,-2 2 0 0 0,-2-1 0 0 0,-2 2 0 0 0,-3-1 0 0 0,-1 2 0 0 0,-1-1 0 0 0,-1 2 0 0 0,-1-2 0 0 0,1 2 0 0 0,0-2 0 0 0,-1 3 0 0 0,1-3 0 0 0,0-3 0 0 0,5-3 0 0 0,2-3 0 0 0,4-2 0 0 0,0-1 0 0 0,3-1 0 0 0,0 4 0 0 0,1 2 0 0 0,-1 4 0 0 0,1 1 0 0 0,-1 3 0 0 0,1 0 0 0 0,4-4 0 0 0,-3 3 0 0 0,2-2 0 0 0,-3-3 0 0 0,-3 3 0 0 0,0-1 0 0 0,-1 2 0 0 0,2 0 0 0 0,-1 2 0 0 0,2-1 0 0 0,-2 2 0 0 0,-2 3 0 0 0,-3-1 0 0 0,-3 1 0 0 0,-1-3 0 0 0,-3 2 0 0 0,0 2 0 0 0,0 2 0 0 0,0-2 0 0 0,-1 1 0 0 0,1-3 0 0 0,0 0 0 0 0,0-3 0 0 0,0-4 0 0 0,0-3 0 0 0,5-3 0 0 0,1-2 0 0 0,5-2 0 0 0,1-5 0 0 0,2-1 0 0 0,-1-1 0 0 0,3 2 0 0 0,-2 1 0 0 0,1 2 0 0 0,-1 5 0 0 0,1 3 0 0 0,-1 0 0 0 0,1 0 0 0 0,-2-3 0 0 0,-3 0 0 0 0,-3-1 0 0 0,-3 3 0 0 0,-2 6 0 0 0,-1 2 0 0 0,-1 2 0 0 0,-1 4 0 0 0,1 4 0 0 0,-1 2 0 0 0,1-3 0 0 0,0 0 0 0 0,0-4 0 0 0,0-5 0 0 0,0-5 0 0 0,0-4 0 0 0,0 3 0 0 0,5 0 0 0 0,2-2 0 0 0,4-1 0 0 0,0-1 0 0 0,3-2 0 0 0,0 5 0 0 0,1 0 0 0 0,-1 0 0 0 0,2-1 0 0 0,2-2 0 0 0,4-1 0 0 0,2 0 0 0 0,2-2 0 0 0,-3 5 0 0 0,-2 1 0 0 0,-3 5 0 0 0,0 0 0 0 0,-4 3 0 0 0,1-1 0 0 0,-2 3 0 0 0,-3-3 0 0 0,-4 3 0 0 0,-2 2 0 0 0,-2-1 0 0 0,-2 1 0 0 0,-4-3 0 0 0,-3 2 0 0 0,0 1 0 0 0,2 4 0 0 0,1 2 0 0 0,2-3 0 0 0,1 0 0 0 0,5-4 0 0 0,3 1 0 0 0,4-4 0 0 0,0 1 0 0 0,-1-2 0 0 0,2-3 0 0 0,0-3 0 0 0,1-3 0 0 0,0-3 0 0 0,1 0 0 0 0,-1-1 0 0 0,-2-1 0 0 0,0 1 0 0 0,0-1 0 0 0,2 1 0 0 0,-1 0 0 0 0,-3 0 0 0 0,-2 0 0 0 0,-3 5 0 0 0,-2 1 0 0 0,-1 5 0 0 0,-1 1 0 0 0,0 2 0 0 0,0-1 0 0 0,-1 3 0 0 0,1-2 0 0 0,0 1 0 0 0,0 4 0 0 0,0-3 0 0 0,0 2 0 0 0,0 2 0 0 0,0 3 0 0 0,0 2 0 0 0,5-4 0 0 0,2 1 0 0 0,-1 0 0 0 0,4-3 0 0 0,0-1 0 0 0,3-2 0 0 0,-1 0 0 0 0,3-2 0 0 0,3-4 0 0 0,-1 1 0 0 0,-4-1 0 0 0,-3-2 0 0 0,-5-3 0 0 0,-2-1 0 0 0,-1-3 0 0 0,-2 0 0 0 0,-1-1 0 0 0,0 0 0 0 0,1-1 0 0 0,-1 1 0 0 0,1 4 0 0 0,0 7 0 0 0,0 2 0 0 0,0-2 0 0 0,0-3 0 0 0,1 2 0 0 0,3 0 0 0 0,3 3 0 0 0,4-1 0 0 0,0 2 0 0 0,-1 3 0 0 0,2 0 0 0 0,-1 1 0 0 0,-3-3 0 0 0,-1 2 0 0 0,1-3 0 0 0,0 1 0 0 0,-1 3 0 0 0,-2 4 0 0 0,-2-3 0 0 0,-1 0 0 0 0,-1 3 0 0 0,4-4 0 0 0,1 1 0 0 0,0-3 0 0 0,-1-5 0 0 0,-2 1 0 0 0,4-1 0 0 0,0-3 0 0 0,0 2 0 0 0,-2-1 0 0 0,3-1 0 0 0,0 2 0 0 0,4 0 0 0 0,-1 2 0 0 0,4 0 0 0 0,-2-2 0 0 0,-3-4 0 0 0,-2-1 0 0 0,-4-3 0 0 0,-2-1 0 0 0,4-1 0 0 0,1 5 0 0 0,3 1 0 0 0,5-1 0 0 0,5 0 0 0 0,-1-2 0 0 0,-3 4 0 0 0,-1 0 0 0 0,-2 5 0 0 0,-3 4 0 0 0,-4-1 0 0 0,-2-2 0 0 0,-2 1 0 0 0,-2-1 0 0 0,0 1 0 0 0,-1 3 0 0 0,1 4 0 0 0,-1-2 0 0 0,1 0 0 0 0,0 3 0 0 0,0 1 0 0 0,0 2 0 0 0,0-3 0 0 0,0-1 0 0 0,0 1 0 0 0,1 2 0 0 0,-1 1 0 0 0,0 1 0 0 0,0 1 0 0 0,5-4 0 0 0,1-1 0 0 0,1-5 0 0 0,2-4 0 0 0,1-1 0 0 0,3-1 0 0 0,0-3 0 0 0,-3-3 0 0 0,2-3 0 0 0,-2 4 0 0 0,4 1 0 0 0,-2-1 0 0 0,-3-2 0 0 0,-2-1 0 0 0,-3 4 0 0 0,3 0 0 0 0,0 4 0 0 0,0 1 0 0 0,-3 2 0 0 0,-1-1 0 0 0,-1-3 0 0 0,-1-2 0 0 0,-1-4 0 0 0,0 3 0 0 0,0 6 0 0 0,0 4 0 0 0,0 4 0 0 0,0 4 0 0 0,4-3 0 0 0,3 0 0 0 0,4-3 0 0 0,5-6 0 0 0,0 0 0 0 0,1-2 0 0 0,4-3 0 0 0,-2-3 0 0 0,0-2 0 0 0,1-2 0 0 0,3 0 0 0 0,2-1 0 0 0,2-1 0 0 0,0 1 0 0 0,-4-1 0 0 0,-1 1 0 0 0,1 0 0 0 0,0 0 0 0 0,2 0 0 0 0,1 0 0 0 0,1 1 0 0 0,1-1 0 0 0,0 0 0 0 0,0 0 0 0 0,0 0 0 0 0,1 0 0 0 0,-1 1 0 0 0,0-1 0 0 0,0 0 0 0 0,0 0 0 0 0,0 0 0 0 0,0 0 0 0 0,-5 0 0 0 0,-1 1 0 0 0,-5-1 0 0 0,0 0 0 0 0,2 0 0 0 0,-3 0 0 0 0,1 0 0 0 0,2 0 0 0 0,3 1 0 0 0,3-1 0 0 0,1 0 0 0 0,1 0 0 0 0,1 0 0 0 0,1 0 0 0 0,-1 0 0 0 0,1 1 0 0 0,-1-1 0 0 0,0 0 0 0 0,0 0 0 0 0,-4 5 0 0 0,-3 1 0 0 0,-3 5 0 0 0,-1 1 0 0 0,-4-3 0 0 0,2-2 0 0 0,-2-2 0 0 0,1-2 0 0 0,3-2 0 0 0,-1-1 0 0 0,2 0 0 0 0,2 0 0 0 0,2 0 0 0 0,-2-1 0 0 0,0 1 0 0 0,2 0 0 0 0,1 0 0 0 0,2 0 0 0 0,1 1 0 0 0,2-1 0 0 0,-5 0 0 0 0,-1 0 0 0 0,-4 5 0 0 0,-1 1 0 0 0,2 1 0 0 0,-3 2 0 0 0,1 1 0 0 0,3-2 0 0 0,-3-1 0 0 0,1-3 0 0 0,2-2 0 0 0,-2-6 0 0 0,0-2 0 0 0,-2-5 0 0 0,0 0 0 0 0,-2 1 0 0 0,1-2 0 0 0,-2 1 0 0 0,2 3 0 0 0,2 2 0 0 0,4 2 0 0 0,3 3 0 0 0,2 0 0 0 0,2 1 0 0 0,0 1 0 0 0,0-1 0 0 0,1 1 0 0 0,-5 4 0 0 0,-2 2 0 0 0,0-1 0 0 0,2-1 0 0 0,0-1 0 0 0,2-6 0 0 0,1-3 0 0 0,1-6 0 0 0,-1 0 0 0 0,2 2 0 0 0,-6-3 0 0 0,-1 1 0 0 0,-4 2 0 0 0,-1 3 0 0 0,1 3 0 0 0,3 1 0 0 0,3 1 0 0 0,1 2 0 0 0,2-1 0 0 0,1 1 0 0 0,0 0 0 0 0,0-1 0 0 0,1 0 0 0 0,-1 1 0 0 0,1-1 0 0 0,-1 0 0 0 0,0 0 0 0 0,0-4 0 0 0,0-2 0 0 0,0 0 0 0 0,0 1 0 0 0,0 2 0 0 0,0 1 0 0 0,0 1 0 0 0,0 0 0 0 0,0 2 0 0 0,0-1 0 0 0,0 0 0 0 0,0 1 0 0 0,0-1 0 0 0,0 0 0 0 0,0 1 0 0 0,0-1 0 0 0,0 0 0 0 0,0 0 0 0 0,0 0 0 0 0,0 0 0 0 0,5 5 0 0 0,1 2 0 0 0,0-1 0 0 0,4-1 0 0 0,-1-2 0 0 0,4 0 0 0 0,-1-2 0 0 0,-2 0 0 0 0,2-1 0 0 0,-1 0 0 0 0,2 0 0 0 0,-1 0 0 0 0,2 4 0 0 0,-1 2 0 0 0,2 1 0 0 0,3-3 0 0 0,3 0 0 0 0,3-2 0 0 0,2 4 0 0 0,-4 1 0 0 0,0 4 0 0 0,-4 0 0 0 0,-1-1 0 0 0,-2-3 0 0 0,0-3 0 0 0,2-1 0 0 0,-1-2 0 0 0,-4-1 0 0 0,1 0 0 0 0,-1 0 0 0 0,-4-1 0 0 0,-2 1 0 0 0,-3 0 0 0 0,-1 0 0 0 0,3 0 0 0 0,1 0 0 0 0,4 0 0 0 0,1 0 0 0 0,-2 1 0 0 0,2-1 0 0 0,0 0 0 0 0,2 5 0 0 0,-1 1 0 0 0,-2 0 0 0 0,1 4 0 0 0,0 0 0 0 0,-3-2 0 0 0,2-2 0 0 0,0-2 0 0 0,-2-1 0 0 0,2-2 0 0 0,-1-6 0 0 0,4-1 0 0 0,-1 0 0 0 0,2-4 0 0 0,-1 0 0 0 0,2 2 0 0 0,3-3 0 0 0,-2-4 0 0 0,2 1 0 0 0,2 2 0 0 0,2 4 0 0 0,3 3 0 0 0,1 7 0 0 0,2 3 0 0 0,0 1 0 0 0,0 0 0 0 0,0-2 0 0 0,-4-1 0 0 0,-2 3 0 0 0,-5 1 0 0 0,0 5 0 0 0,-3-1 0 0 0,0-2 0 0 0,-1-2 0 0 0,-4-2 0 0 0,-3-3 0 0 0,3 4 0 0 0,-1-4 0 0 0,-2-7 0 0 0,-1-3 0 0 0,2 0 0 0 0,1 2 0 0 0,-1 1 0 0 0,2 2 0 0 0,1 2 0 0 0,2 0 0 0 0,0 1 0 0 0,-2 1 0 0 0,-3-1 0 0 0,-3 1 0 0 0,-2-1 0 0 0,4 5 0 0 0,0 2 0 0 0,4 4 0 0 0,6 0 0 0 0,4 3 0 0 0,-2 0 0 0 0,2 1 0 0 0,-3-1 0 0 0,1-3 0 0 0,1-4 0 0 0,3-2 0 0 0,-3-3 0 0 0,1 4 0 0 0,-4 0 0 0 0,1-1 0 0 0,-3 0 0 0 0,1 2 0 0 0,-2 2 0 0 0,1 2 0 0 0,-1 1 0 0 0,1 2 0 0 0,-1-1 0 0 0,2-2 0 0 0,3-4 0 0 0,-2-2 0 0 0,1-3 0 0 0,-1-1 0 0 0,-5-1 0 0 0,1 5 0 0 0,-1 0 0 0 0,2 6 0 0 0,-1 0 0 0 0,-3-2 0 0 0,2 3 0 0 0,-1-2 0 0 0,2 4 0 0 0,0-2 0 0 0,2 3 0 0 0,-1-2 0 0 0,-3-3 0 0 0,2 2 0 0 0,-2-1 0 0 0,3 2 0 0 0,-1-1 0 0 0,-3-3 0 0 0,3-2 0 0 0,-2-3 0 0 0,-2-2 0 0 0,-3-1 0 0 0,-1-1 0 0 0,2 5 0 0 0,1 0 0 0 0,4 6 0 0 0,4 4 0 0 0,5 6 0 0 0,4 3 0 0 0,2 2 0 0 0,2 2 0 0 0,0 1 0 0 0,1 0 0 0 0,0 0 0 0 0,-1 0 0 0 0,1-1 0 0 0,-6 6 0 0 0,-6 0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2-08T11:26:42.05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4927 11109 16383 0 0,'-5'0'0'0'0,"-6"0"0"0"0,4 0 0 0 0,7 0 0 0 0,8 0 0 0 0,9 0 0 0 0,5 0 0 0 0,4 0 0 0 0,2 0 0 0 0,1 0 0 0 0,1 0 0 0 0,-1 0 0 0 0,0 0 0 0 0,0 0 0 0 0,-1 5 0 0 0,0 1 0 0 0,0 0 0 0 0,0-1 0 0 0,0-2 0 0 0,4-1 0 0 0,2 0 0 0 0,5-2 0 0 0,0 0 0 0 0,3 0 0 0 0,-1 0 0 0 0,-3-1 0 0 0,-2 1 0 0 0,-4 0 0 0 0,-2 0 0 0 0,-1 0 0 0 0,-1 0 0 0 0,-1 0 0 0 0,5 0 0 0 0,2 0 0 0 0,9 0 0 0 0,2 0 0 0 0,7 0 0 0 0,5 0 0 0 0,2 0 0 0 0,-4 0 0 0 0,-3 0 0 0 0,-4 0 0 0 0,-7 0 0 0 0,0 0 0 0 0,-2 0 0 0 0,-4 0 0 0 0,-2 0 0 0 0,2 0 0 0 0,0-5 0 0 0,4-1 0 0 0,4 0 0 0 0,0 1 0 0 0,7-3 0 0 0,-1-1 0 0 0,1 2 0 0 0,-3 2 0 0 0,-5 1 0 0 0,-5 3 0 0 0,-4 0 0 0 0,-2 0 0 0 0,-3 2 0 0 0,-1-1 0 0 0,0 0 0 0 0,0 1 0 0 0,0-1 0 0 0,0 0 0 0 0,6 0 0 0 0,1 0 0 0 0,4 0 0 0 0,6 0 0 0 0,4 0 0 0 0,4 0 0 0 0,2 0 0 0 0,-3 0 0 0 0,-5 0 0 0 0,-6 0 0 0 0,-6 0 0 0 0,-3 0 0 0 0,-2 0 0 0 0,-1 0 0 0 0,-2 0 0 0 0,6 0 0 0 0,6 0 0 0 0,6 0 0 0 0,0 0 0 0 0,3 0 0 0 0,7 0 0 0 0,4 0 0 0 0,-4 0 0 0 0,0 0 0 0 0,-6 0 0 0 0,-6 0 0 0 0,-5 0 0 0 0,-4 0 0 0 0,-3 0 0 0 0,-7 0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2-09T11:14:34.5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17125 8574 16383 0 0,'-5'0'0'0'0,"-4"-5"0"0"0,-7 0 0 0 0,1-5 0 0 0,2-4 0 0 0,-1-1 0 0 0,2-1 0 0 0,-1-2 0 0 0,2-3 0 0 0,2-2 0 0 0,-1 3 0 0 0,-4 1 0 0 0,-3 3 0 0 0,-3 5 0 0 0,1 0 0 0 0,-4 1 0 0 0,2-1 0 0 0,0-4 0 0 0,-1 2 0 0 0,0 2 0 0 0,2-1 0 0 0,2 1 0 0 0,-2 3 0 0 0,4-1 0 0 0,0 0 0 0 0,2-2 0 0 0,0 0 0 0 0,-7-1 0 0 0,0-4 0 0 0,0 1 0 0 0,-1 3 0 0 0,-1 0 0 0 0,-1 1 0 0 0,0 3 0 0 0,-2 3 0 0 0,1-3 0 0 0,0 1 0 0 0,-1 1 0 0 0,1 2 0 0 0,-5 2 0 0 0,-1-4 0 0 0,1 0 0 0 0,-4 0 0 0 0,0 2 0 0 0,1 1 0 0 0,3 2 0 0 0,-3 0 0 0 0,0 1 0 0 0,1-4 0 0 0,3-2 0 0 0,1 1 0 0 0,1 1 0 0 0,1 1 0 0 0,1 1 0 0 0,0 1 0 0 0,0 1 0 0 0,0 0 0 0 0,0 0 0 0 0,0 0 0 0 0,0 0 0 0 0,0 1 0 0 0,0-1 0 0 0,-1 0 0 0 0,1 0 0 0 0,0 0 0 0 0,0 0 0 0 0,0 0 0 0 0,-1 0 0 0 0,1 0 0 0 0,0 0 0 0 0,0 0 0 0 0,0 0 0 0 0,-1 0 0 0 0,1 0 0 0 0,0 0 0 0 0,0 0 0 0 0,0 0 0 0 0,-1 0 0 0 0,1 0 0 0 0,0 0 0 0 0,0 0 0 0 0,0 0 0 0 0,-1 0 0 0 0,1 0 0 0 0,0 0 0 0 0,0 0 0 0 0,0 4 0 0 0,-1 2 0 0 0,1-1 0 0 0,0 0 0 0 0,0 2 0 0 0,0 1 0 0 0,-1-2 0 0 0,6 3 0 0 0,0 0 0 0 0,0 2 0 0 0,-1 0 0 0 0,-1-2 0 0 0,3 1 0 0 0,1 0 0 0 0,-1-3 0 0 0,2 3 0 0 0,0-1 0 0 0,4 2 0 0 0,-2 0 0 0 0,3 1 0 0 0,-1 0 0 0 0,-3-3 0 0 0,2 2 0 0 0,-2-2 0 0 0,2 3 0 0 0,4 3 0 0 0,3 3 0 0 0,-1-1 0 0 0,1 1 0 0 0,1 1 0 0 0,2 2 0 0 0,1 2 0 0 0,-2 1 0 0 0,-1 1 0 0 0,0 0 0 0 0,2 1 0 0 0,1-1 0 0 0,2 1 0 0 0,0-1 0 0 0,1 0 0 0 0,0 1 0 0 0,0 3 0 0 0,0 2 0 0 0,1 0 0 0 0,-1-2 0 0 0,4 0 0 0 0,2-2 0 0 0,-1-1 0 0 0,4 0 0 0 0,0-1 0 0 0,-2 0 0 0 0,3 0 0 0 0,-1 0 0 0 0,3 0 0 0 0,-1 0 0 0 0,-3 0 0 0 0,3-4 0 0 0,-2-2 0 0 0,-1 1 0 0 0,1-3 0 0 0,0-1 0 0 0,6-2 0 0 0,2 0 0 0 0,-3 2 0 0 0,0-1 0 0 0,-1 0 0 0 0,0-2 0 0 0,-1 2 0 0 0,1-3 0 0 0,3-3 0 0 0,3 2 0 0 0,3-2 0 0 0,1 2 0 0 0,2 4 0 0 0,0-1 0 0 0,1-3 0 0 0,-1 1 0 0 0,1-1 0 0 0,0-3 0 0 0,-1-3 0 0 0,1 3 0 0 0,-1-1 0 0 0,0-1 0 0 0,0-2 0 0 0,0-1 0 0 0,1-2 0 0 0,-1 0 0 0 0,0-1 0 0 0,0-1 0 0 0,0 1 0 0 0,1 0 0 0 0,-1 0 0 0 0,-4 4 0 0 0,-2 1 0 0 0,1 1 0 0 0,1-2 0 0 0,1-1 0 0 0,1 3 0 0 0,1 1 0 0 0,1-1 0 0 0,0-2 0 0 0,1-1 0 0 0,-1-1 0 0 0,1-1 0 0 0,-1-1 0 0 0,0 0 0 0 0,1 0 0 0 0,-1-1 0 0 0,0 1 0 0 0,0 0 0 0 0,0 0 0 0 0,1 0 0 0 0,-1 0 0 0 0,0 0 0 0 0,4 0 0 0 0,2 0 0 0 0,0 0 0 0 0,-1 0 0 0 0,-2 0 0 0 0,-1 0 0 0 0,3 0 0 0 0,2 0 0 0 0,-2 0 0 0 0,0 0 0 0 0,-2 0 0 0 0,-1 0 0 0 0,3 0 0 0 0,1 0 0 0 0,0 0 0 0 0,-2 0 0 0 0,-1 0 0 0 0,-1 0 0 0 0,-1 0 0 0 0,-5-5 0 0 0,-1 0 0 0 0,-1-1 0 0 0,2 2 0 0 0,1 1 0 0 0,1-3 0 0 0,1-1 0 0 0,1 1 0 0 0,0-3 0 0 0,0 1 0 0 0,-4-4 0 0 0,-1 1 0 0 0,0 3 0 0 0,1 1 0 0 0,-3-1 0 0 0,-1 0 0 0 0,2 2 0 0 0,2 2 0 0 0,-4-3 0 0 0,1 0 0 0 0,-3-4 0 0 0,0 1 0 0 0,-3-2 0 0 0,2 0 0 0 0,2 3 0 0 0,-2-2 0 0 0,2 1 0 0 0,2-1 0 0 0,2 0 0 0 0,-3-2 0 0 0,1 1 0 0 0,-3-1 0 0 0,1 1 0 0 0,-4-1 0 0 0,2 1 0 0 0,-2-2 0 0 0,1 2 0 0 0,3-1 0 0 0,-2-3 0 0 0,2 1 0 0 0,-2-1 0 0 0,0 3 0 0 0,-1-2 0 0 0,0 2 0 0 0,-1 0 0 0 0,-3-3 0 0 0,2 1 0 0 0,-2-1 0 0 0,-2-2 0 0 0,-2-2 0 0 0,-2-2 0 0 0,-2-2 0 0 0,-1-1 0 0 0,0 0 0 0 0,0 0 0 0 0,-1-1 0 0 0,1 0 0 0 0,0 1 0 0 0,-5 4 0 0 0,-1 1 0 0 0,-3 4 0 0 0,-1 1 0 0 0,-3 3 0 0 0,-4 3 0 0 0,2-1 0 0 0,-1 1 0 0 0,-3 3 0 0 0,3-3 0 0 0,-1 1 0 0 0,3-3 0 0 0,-1 0 0 0 0,3-1 0 0 0,2 0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2-09T11:14:34.5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20239 6056 16383 0 0,'-4'0'0'0'0,"-2"-4"0"0"0,-3-2 0 0 0,-6 1 0 0 0,1-4 0 0 0,-6 0 0 0 0,-5 2 0 0 0,-1 2 0 0 0,-1 1 0 0 0,-5 2 0 0 0,0 1 0 0 0,0 1 0 0 0,1 0 0 0 0,3 1 0 0 0,0-1 0 0 0,2 0 0 0 0,0 1 0 0 0,6 3 0 0 0,0 2 0 0 0,5 4 0 0 0,0 0 0 0 0,3 3 0 0 0,-1-1 0 0 0,2 1 0 0 0,-2 0 0 0 0,2 1 0 0 0,2 2 0 0 0,3 4 0 0 0,-1 1 0 0 0,-1 3 0 0 0,2 1 0 0 0,2 0 0 0 0,1 1 0 0 0,2-1 0 0 0,0 1 0 0 0,1 0 0 0 0,1-1 0 0 0,-1 0 0 0 0,0 1 0 0 0,1-1 0 0 0,-1 0 0 0 0,0 0 0 0 0,0 0 0 0 0,0 1 0 0 0,4-5 0 0 0,2-2 0 0 0,-1 1 0 0 0,0 1 0 0 0,2-4 0 0 0,1 1 0 0 0,3 1 0 0 0,3-3 0 0 0,5-4 0 0 0,-2 0 0 0 0,1-1 0 0 0,2-4 0 0 0,1-2 0 0 0,2-2 0 0 0,1-2 0 0 0,1-1 0 0 0,0 0 0 0 0,0-1 0 0 0,1 1 0 0 0,-1-1 0 0 0,1 1 0 0 0,-1-4 0 0 0,1-2 0 0 0,-5-4 0 0 0,-2 0 0 0 0,-3-3 0 0 0,-1 1 0 0 0,-3-2 0 0 0,1 2 0 0 0,-2-2 0 0 0,2 2 0 0 0,-1-2 0 0 0,-4-2 0 0 0,2 1 0 0 0,0-1 0 0 0,1 2 0 0 0,0 0 0 0 0,1 1 0 0 0,0 0 0 0 0,-3-4 0 0 0,-3-2 0 0 0,2 2 0 0 0,0 0 0 0 0,-2-2 0 0 0,-2-2 0 0 0,-1-2 0 0 0,2 4 0 0 0,2 0 0 0 0,-2-1 0 0 0,-1-1 0 0 0,-1-2 0 0 0,-1 0 0 0 0,-2-2 0 0 0,1 0 0 0 0,-2 0 0 0 0,1 0 0 0 0,-4-1 0 0 0,-2 1 0 0 0,-4 4 0 0 0,-5 5 0 0 0,-3 6 0 0 0,-4 5 0 0 0,2 3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1F3B2D-04FA-AAEE-8BF3-FD6DD1606C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F7B4BA6-0868-109C-8AFC-6D25CD3A93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61402C5-1B41-110B-8689-A7475DC9C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BC116-AE37-4D47-9CBD-B8A2BB25635D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D071BC-C302-BF47-FE11-ADAF4ACDA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03A529-F46F-4A9B-A645-A7D3B0D6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2443-BAA1-4DED-8A08-DE7A398966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374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A27F08-BF9B-619F-2C46-CE684E1A2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2F9839-6DD9-4106-D646-AB9A38DC1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D905FA2-E7F1-5CF9-69C1-649960D0E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BC116-AE37-4D47-9CBD-B8A2BB25635D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60EEF45-0A63-8C9E-1488-23E18A507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E88AA95-0B71-357B-C0B2-F5218398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2443-BAA1-4DED-8A08-DE7A398966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5485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3ED4FA-535B-AB47-2E2D-A96BBB7C6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DC33DA9-F186-D728-3298-3555342AA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194680-3849-4CEE-CE50-11F944039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BC116-AE37-4D47-9CBD-B8A2BB25635D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98AD2E6-3F90-0E0C-7D5D-E829F0DDD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65632D2-9625-7C56-D173-B3C0C20B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2443-BAA1-4DED-8A08-DE7A398966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1881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E07D0C-F4B7-EFA6-A290-22B06927C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1A0FDE8-846A-A128-8B62-A56F677376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A2A4371-0287-2657-DA08-652EB12AB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828D2D7-716F-04C9-425D-590BC9D5D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BC116-AE37-4D47-9CBD-B8A2BB25635D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BE8B62B-8F27-DA5B-C1D2-5DDD1B3ED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ED1CC21-2EA6-19A7-3CD3-F3ADEFFA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2443-BAA1-4DED-8A08-DE7A398966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6476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AA15ED-E25D-3A91-CE25-577B34175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0CBAF3B-0147-2202-7D0C-6CF0EE723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A30A73D-A610-D5C3-BABC-4BED547060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8A1A38D-BE71-62BA-4757-830A3794C0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D837641-7337-CBA2-3118-46FE036E1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6FBCF84-53C1-C0DD-52DD-7A6A189FF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BC116-AE37-4D47-9CBD-B8A2BB25635D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B943F7F-1744-50CA-33CE-5BA7913A3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A19A7D8-048C-9BF5-D3CE-7CEF09C6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2443-BAA1-4DED-8A08-DE7A398966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34160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698425-10EA-EF65-3CB3-1B4F164AD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3C6AFFC-126B-9226-B06D-91EE2A6F2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BC116-AE37-4D47-9CBD-B8A2BB25635D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F2E2D72-CC4E-EAE5-94F1-30E312FB7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396DE7A-F6FC-51E1-3E58-CC6DA68A0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2443-BAA1-4DED-8A08-DE7A398966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6554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D56F728-7F00-CFD1-E4E0-5AACC515D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BC116-AE37-4D47-9CBD-B8A2BB25635D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A9309FF-7A90-CD12-F129-19A65134A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225BC6B-9BED-9133-07BA-AF227FAEA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2443-BAA1-4DED-8A08-DE7A398966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606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46B563-D634-B68C-2D6E-74A13D8DF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2440873-0D3F-5518-3107-9D2C6BDE2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7DC696-324D-04FC-20FB-3C8B22F77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3F1BDD9-7CAA-876C-4BA1-050A3778A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BC116-AE37-4D47-9CBD-B8A2BB25635D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ABDFC13-EA7C-D20B-7CD4-130DC5B89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90BFB86-044F-FF89-4464-2B2A991DB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2443-BAA1-4DED-8A08-DE7A398966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6329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F07EC5-DC03-2900-C13F-05A58F1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3F21C015-A34B-7991-9830-F0E11AE5DC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DD429D7-4A25-0246-CFEE-12C2F51B68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2AC21D-04F5-57CF-2414-7E1F59D49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BC116-AE37-4D47-9CBD-B8A2BB25635D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EB715DD-5324-B801-53E6-28694B5D4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559FF32-19C0-340E-3A44-B713BC911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2443-BAA1-4DED-8A08-DE7A398966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1042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0A53FD-614B-2024-74AE-7123C638B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3A356E3-F036-6447-296E-984360BBA2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14FA985-3AF4-9586-F2A7-66685808F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BC116-AE37-4D47-9CBD-B8A2BB25635D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7F2809D-4E33-920B-6941-1407ED621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0193B81-BE43-DEA8-0E6A-805E5937D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2443-BAA1-4DED-8A08-DE7A398966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5721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956D909E-EC8D-673F-1518-2793D67287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6866B50-E4AD-C439-7611-E870B28E4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8D689E5-3DF4-1BD9-499A-1F9B7F609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BC116-AE37-4D47-9CBD-B8A2BB25635D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2CB8B6-A9D8-D059-9837-113F67ED9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776A715-B4C5-CFDF-9CB5-A46A52DC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2443-BAA1-4DED-8A08-DE7A398966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1273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7EA66D3-7819-36DE-F825-BFA914DC2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9D3B972-0DA6-EE72-DC58-FC2F4A2EA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51E43CB-6BC7-00EB-A390-6781323CE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BC116-AE37-4D47-9CBD-B8A2BB25635D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A6C8577-5C26-10F8-B19F-9FD6C26F51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396D782-5DC5-2943-9131-01B4A7AFF9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92443-BAA1-4DED-8A08-DE7A398966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301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customXml" Target="../ink/ink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35302AFE-B675-765F-0DE3-9C8398C62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382" y="0"/>
            <a:ext cx="6685235" cy="6858000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8F11F192-735E-E036-2C11-F5484EF2CB5E}"/>
              </a:ext>
            </a:extLst>
          </p:cNvPr>
          <p:cNvSpPr txBox="1"/>
          <p:nvPr/>
        </p:nvSpPr>
        <p:spPr>
          <a:xfrm>
            <a:off x="961534" y="1621410"/>
            <a:ext cx="678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Lyhty</a:t>
            </a:r>
          </a:p>
        </p:txBody>
      </p:sp>
      <p:cxnSp>
        <p:nvCxnSpPr>
          <p:cNvPr id="8" name="Suora nuoliyhdysviiva 7">
            <a:extLst>
              <a:ext uri="{FF2B5EF4-FFF2-40B4-BE49-F238E27FC236}">
                <a16:creationId xmlns:a16="http://schemas.microsoft.com/office/drawing/2014/main" id="{4CDE72B5-E8F4-8846-8EFB-CFDCC38D4343}"/>
              </a:ext>
            </a:extLst>
          </p:cNvPr>
          <p:cNvCxnSpPr>
            <a:stCxn id="6" idx="3"/>
          </p:cNvCxnSpPr>
          <p:nvPr/>
        </p:nvCxnSpPr>
        <p:spPr>
          <a:xfrm>
            <a:off x="1640118" y="1806076"/>
            <a:ext cx="3638892" cy="10756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iruutu 8">
            <a:extLst>
              <a:ext uri="{FF2B5EF4-FFF2-40B4-BE49-F238E27FC236}">
                <a16:creationId xmlns:a16="http://schemas.microsoft.com/office/drawing/2014/main" id="{69B3DAD8-86DE-E314-BD9F-3C1B6F02C96D}"/>
              </a:ext>
            </a:extLst>
          </p:cNvPr>
          <p:cNvSpPr txBox="1"/>
          <p:nvPr/>
        </p:nvSpPr>
        <p:spPr>
          <a:xfrm>
            <a:off x="10335236" y="5360565"/>
            <a:ext cx="1142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Alba hotel</a:t>
            </a:r>
          </a:p>
        </p:txBody>
      </p:sp>
      <p:cxnSp>
        <p:nvCxnSpPr>
          <p:cNvPr id="11" name="Suora nuoliyhdysviiva 10">
            <a:extLst>
              <a:ext uri="{FF2B5EF4-FFF2-40B4-BE49-F238E27FC236}">
                <a16:creationId xmlns:a16="http://schemas.microsoft.com/office/drawing/2014/main" id="{BF961291-8597-BD0D-6D58-7CC28FF603B0}"/>
              </a:ext>
            </a:extLst>
          </p:cNvPr>
          <p:cNvCxnSpPr>
            <a:stCxn id="9" idx="1"/>
          </p:cNvCxnSpPr>
          <p:nvPr/>
        </p:nvCxnSpPr>
        <p:spPr>
          <a:xfrm flipH="1">
            <a:off x="7382312" y="5545231"/>
            <a:ext cx="2952924" cy="38578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1A9EEC0-7D58-1200-15BC-5D110DA53B42}"/>
                  </a:ext>
                </a:extLst>
              </p14:cNvPr>
              <p14:cNvContentPartPr/>
              <p14:nvPr/>
            </p14:nvContentPartPr>
            <p14:xfrm>
              <a:off x="4460925" y="1815648"/>
              <a:ext cx="2397074" cy="4383122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1A9EEC0-7D58-1200-15BC-5D110DA53B4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25293" y="1779650"/>
                <a:ext cx="2468698" cy="4454758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602949D5-7B8D-9BC5-2678-A93894C3314D}"/>
              </a:ext>
            </a:extLst>
          </p:cNvPr>
          <p:cNvSpPr txBox="1"/>
          <p:nvPr/>
        </p:nvSpPr>
        <p:spPr>
          <a:xfrm>
            <a:off x="301669" y="4131554"/>
            <a:ext cx="27431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Walking route from</a:t>
            </a:r>
            <a:br>
              <a:rPr lang="en-US" dirty="0">
                <a:cs typeface="Calibri"/>
              </a:rPr>
            </a:br>
            <a:r>
              <a:rPr lang="en-US" dirty="0">
                <a:cs typeface="Calibri"/>
              </a:rPr>
              <a:t>Alba hotel to </a:t>
            </a:r>
            <a:r>
              <a:rPr lang="en-US" dirty="0" err="1">
                <a:cs typeface="Calibri"/>
              </a:rPr>
              <a:t>Lyhty</a:t>
            </a:r>
            <a:endParaRPr lang="en-US" dirty="0" err="1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8B7D930-9D05-A9FC-CF93-539E7E843195}"/>
              </a:ext>
            </a:extLst>
          </p:cNvPr>
          <p:cNvCxnSpPr/>
          <p:nvPr/>
        </p:nvCxnSpPr>
        <p:spPr>
          <a:xfrm>
            <a:off x="5781675" y="3114674"/>
            <a:ext cx="914399" cy="914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710F614-0480-00EF-6AB7-A04627B8C0A0}"/>
                  </a:ext>
                </a:extLst>
              </p14:cNvPr>
              <p14:cNvContentPartPr/>
              <p14:nvPr/>
            </p14:nvContentPartPr>
            <p14:xfrm>
              <a:off x="593178" y="4884718"/>
              <a:ext cx="1232354" cy="21093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710F614-0480-00EF-6AB7-A04627B8C0A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7546" y="4849563"/>
                <a:ext cx="1303977" cy="91051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11F02AB-D001-F622-3BF6-6E0944EC0A15}"/>
              </a:ext>
            </a:extLst>
          </p:cNvPr>
          <p:cNvSpPr txBox="1"/>
          <p:nvPr/>
        </p:nvSpPr>
        <p:spPr>
          <a:xfrm>
            <a:off x="3514436" y="2535080"/>
            <a:ext cx="105444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err="1">
                <a:cs typeface="Calibri"/>
              </a:rPr>
              <a:t>Liikunta</a:t>
            </a:r>
            <a:endParaRPr lang="en-US" dirty="0" err="1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793607B-4D60-35FC-96FC-38A490C8AA46}"/>
              </a:ext>
            </a:extLst>
          </p:cNvPr>
          <p:cNvCxnSpPr/>
          <p:nvPr/>
        </p:nvCxnSpPr>
        <p:spPr>
          <a:xfrm>
            <a:off x="5638800" y="2971799"/>
            <a:ext cx="914399" cy="914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FBA5EE7-947A-C582-0ED6-82F061DEFB50}"/>
              </a:ext>
            </a:extLst>
          </p:cNvPr>
          <p:cNvCxnSpPr/>
          <p:nvPr/>
        </p:nvCxnSpPr>
        <p:spPr>
          <a:xfrm>
            <a:off x="5781675" y="3114674"/>
            <a:ext cx="914399" cy="914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B5B832F-96A5-F63B-B7C2-3209AE03D606}"/>
              </a:ext>
            </a:extLst>
          </p:cNvPr>
          <p:cNvCxnSpPr/>
          <p:nvPr/>
        </p:nvCxnSpPr>
        <p:spPr>
          <a:xfrm>
            <a:off x="5924550" y="3257549"/>
            <a:ext cx="914399" cy="914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55C2FB6-72CC-0699-A643-ADA4B2A5C8F5}"/>
                  </a:ext>
                </a:extLst>
              </p14:cNvPr>
              <p14:cNvContentPartPr/>
              <p14:nvPr/>
            </p14:nvContentPartPr>
            <p14:xfrm>
              <a:off x="3482995" y="2485195"/>
              <a:ext cx="980872" cy="499782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55C2FB6-72CC-0699-A643-ADA4B2A5C8F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65364" y="2467564"/>
                <a:ext cx="1016494" cy="5354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325E7F9-AD31-E836-EA1E-202B04DF478B}"/>
                  </a:ext>
                </a:extLst>
              </p14:cNvPr>
              <p14:cNvContentPartPr/>
              <p14:nvPr/>
            </p14:nvContentPartPr>
            <p14:xfrm>
              <a:off x="5224605" y="1777368"/>
              <a:ext cx="245906" cy="264586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325E7F9-AD31-E836-EA1E-202B04DF478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06629" y="1759393"/>
                <a:ext cx="281498" cy="30017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946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4502E2-0149-67B3-5A33-A210658C9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434" y="515471"/>
            <a:ext cx="8961337" cy="5905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B87C2E-8F75-DD4E-11BE-CED6C176131C}"/>
              </a:ext>
            </a:extLst>
          </p:cNvPr>
          <p:cNvSpPr txBox="1"/>
          <p:nvPr/>
        </p:nvSpPr>
        <p:spPr>
          <a:xfrm>
            <a:off x="7970183" y="145676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  <a:cs typeface="Calibri"/>
              </a:rPr>
              <a:t>Railway station</a:t>
            </a:r>
            <a:endParaRPr lang="en-US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00F769-CA3D-475B-BF6E-09A9577F1551}"/>
              </a:ext>
            </a:extLst>
          </p:cNvPr>
          <p:cNvSpPr txBox="1"/>
          <p:nvPr/>
        </p:nvSpPr>
        <p:spPr>
          <a:xfrm>
            <a:off x="4538382" y="5686985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  <a:cs typeface="Calibri"/>
              </a:rPr>
              <a:t>Alba hotel</a:t>
            </a:r>
            <a:endParaRPr lang="en-US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7DB966-4105-00F7-9973-F76F5C3CC542}"/>
              </a:ext>
            </a:extLst>
          </p:cNvPr>
          <p:cNvSpPr txBox="1"/>
          <p:nvPr/>
        </p:nvSpPr>
        <p:spPr>
          <a:xfrm>
            <a:off x="406212" y="148477"/>
            <a:ext cx="697246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Walking route from railway station to Alba hotel, marked in </a:t>
            </a:r>
            <a:r>
              <a:rPr lang="en-US" dirty="0">
                <a:solidFill>
                  <a:schemeClr val="accent1"/>
                </a:solidFill>
                <a:cs typeface="Calibri"/>
              </a:rPr>
              <a:t>blue </a:t>
            </a:r>
            <a:r>
              <a:rPr lang="en-US" dirty="0">
                <a:cs typeface="Calibri"/>
              </a:rPr>
              <a:t>(1,6 km)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018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26518a-1964-400f-a385-cf8d550d94a2" xsi:nil="true"/>
    <lcf76f155ced4ddcb4097134ff3c332f xmlns="a796549a-f198-41d8-8127-e8d49d6a8c1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0C731C0FF9F434C8E085DFE8BFCB14C" ma:contentTypeVersion="11" ma:contentTypeDescription="Luo uusi asiakirja." ma:contentTypeScope="" ma:versionID="68ac3ae97915d8d83d3016c9989a8207">
  <xsd:schema xmlns:xsd="http://www.w3.org/2001/XMLSchema" xmlns:xs="http://www.w3.org/2001/XMLSchema" xmlns:p="http://schemas.microsoft.com/office/2006/metadata/properties" xmlns:ns2="a796549a-f198-41d8-8127-e8d49d6a8c1b" xmlns:ns3="f326518a-1964-400f-a385-cf8d550d94a2" targetNamespace="http://schemas.microsoft.com/office/2006/metadata/properties" ma:root="true" ma:fieldsID="97c197a3efe5bc5a0da897bb78accf44" ns2:_="" ns3:_="">
    <xsd:import namespace="a796549a-f198-41d8-8127-e8d49d6a8c1b"/>
    <xsd:import namespace="f326518a-1964-400f-a385-cf8d550d94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96549a-f198-41d8-8127-e8d49d6a8c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ba830b52-6d58-45b3-9899-c4752b5a1b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26518a-1964-400f-a385-cf8d550d94a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f16eab8-23d6-4e37-8192-24c1629440e5}" ma:internalName="TaxCatchAll" ma:showField="CatchAllData" ma:web="f326518a-1964-400f-a385-cf8d550d94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41684F-836F-46B8-BCC7-BBC586B4E2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53C47D-05B2-4955-B467-0292E34E1F7A}">
  <ds:schemaRefs>
    <ds:schemaRef ds:uri="http://schemas.microsoft.com/office/2006/metadata/properties"/>
    <ds:schemaRef ds:uri="http://schemas.microsoft.com/office/infopath/2007/PartnerControls"/>
    <ds:schemaRef ds:uri="f326518a-1964-400f-a385-cf8d550d94a2"/>
    <ds:schemaRef ds:uri="a796549a-f198-41d8-8127-e8d49d6a8c1b"/>
  </ds:schemaRefs>
</ds:datastoreItem>
</file>

<file path=customXml/itemProps3.xml><?xml version="1.0" encoding="utf-8"?>
<ds:datastoreItem xmlns:ds="http://schemas.openxmlformats.org/officeDocument/2006/customXml" ds:itemID="{5E8AC248-CFC9-4BF1-B035-51F8C2A6ED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96549a-f198-41d8-8127-e8d49d6a8c1b"/>
    <ds:schemaRef ds:uri="f326518a-1964-400f-a385-cf8d550d94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32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Office-teema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Huovinen, Terhi</dc:creator>
  <cp:lastModifiedBy>Irinja Lounassalo</cp:lastModifiedBy>
  <cp:revision>79</cp:revision>
  <dcterms:created xsi:type="dcterms:W3CDTF">2024-02-08T11:11:16Z</dcterms:created>
  <dcterms:modified xsi:type="dcterms:W3CDTF">2024-02-12T11:25:22Z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0x01010010C731C0FF9F434C8E085DFE8BFCB14C</vt:lpwstr>
  </property>
  <property fmtid="{D5CDD505-2E9C-101B-9397-08002B2CF9AE}" pid="3" name="MediaServiceImageTags">
    <vt:lpwstr/>
  </property>
</Properties>
</file>