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9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6D4F6-97D5-D84F-09B6-9BC50ED475D1}" v="9" dt="2022-11-18T06:59:00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iautaitė, Karolina" userId="S::karolina.deliautaite@lsu.lt::c2695849-ea59-4e05-b872-5277c94ec5d6" providerId="AD" clId="Web-{07D6D4F6-97D5-D84F-09B6-9BC50ED475D1}"/>
    <pc:docChg chg="modSld">
      <pc:chgData name="Deliautaitė, Karolina" userId="S::karolina.deliautaite@lsu.lt::c2695849-ea59-4e05-b872-5277c94ec5d6" providerId="AD" clId="Web-{07D6D4F6-97D5-D84F-09B6-9BC50ED475D1}" dt="2022-11-18T06:58:58.403" v="7" actId="20577"/>
      <pc:docMkLst>
        <pc:docMk/>
      </pc:docMkLst>
      <pc:sldChg chg="modSp">
        <pc:chgData name="Deliautaitė, Karolina" userId="S::karolina.deliautaite@lsu.lt::c2695849-ea59-4e05-b872-5277c94ec5d6" providerId="AD" clId="Web-{07D6D4F6-97D5-D84F-09B6-9BC50ED475D1}" dt="2022-11-18T06:58:58.403" v="7" actId="20577"/>
        <pc:sldMkLst>
          <pc:docMk/>
          <pc:sldMk cId="3318506502" sldId="259"/>
        </pc:sldMkLst>
        <pc:spChg chg="mod">
          <ac:chgData name="Deliautaitė, Karolina" userId="S::karolina.deliautaite@lsu.lt::c2695849-ea59-4e05-b872-5277c94ec5d6" providerId="AD" clId="Web-{07D6D4F6-97D5-D84F-09B6-9BC50ED475D1}" dt="2022-11-18T06:58:58.403" v="7" actId="20577"/>
          <ac:spMkLst>
            <pc:docMk/>
            <pc:sldMk cId="3318506502" sldId="259"/>
            <ac:spMk id="2" creationId="{C9B313E2-51DA-4689-8DFC-4B2BC311428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AA007-92A9-49F8-A35A-0EF5902EED3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C1276-690C-4BA0-B009-4D648D5AA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42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C1276-690C-4BA0-B009-4D648D5AA3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02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5.wdp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" Type="http://schemas.openxmlformats.org/officeDocument/2006/relationships/image" Target="../media/image3.jpg"/><Relationship Id="rId16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openxmlformats.org/officeDocument/2006/relationships/image" Target="../media/image5.png"/><Relationship Id="rId15" Type="http://schemas.microsoft.com/office/2007/relationships/hdphoto" Target="../media/hdphoto6.wdp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EDA93E6-B946-472D-8B82-947B8F252B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221882" cy="689795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1C98988-574C-4B9E-AA35-20946DF3E9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1163" y="4275805"/>
            <a:ext cx="5889674" cy="16557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0B9463-512A-48C5-B120-D9A40BBDC3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8" y="5931568"/>
            <a:ext cx="1362667" cy="3053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DF67048-EA73-413C-9979-338A12B2661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2" y="6293778"/>
            <a:ext cx="1369297" cy="58328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26C375-AA04-40D4-8A7B-57CAA827B0E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422" y="6314848"/>
            <a:ext cx="1207648" cy="5739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6C2D033-2204-43A0-BF79-D6A6E1985A5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499" y="6340214"/>
            <a:ext cx="484161" cy="50085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CD16690-0A2C-4CDA-B433-0A5F1C95EEF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194" y="6339546"/>
            <a:ext cx="883167" cy="5008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AAA8594-9A30-435A-88B7-00EF1F727D7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clrChange>
              <a:clrFrom>
                <a:srgbClr val="2D2D2D">
                  <a:alpha val="31373"/>
                </a:srgbClr>
              </a:clrFrom>
              <a:clrTo>
                <a:srgbClr val="2D2D2D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189" y="6388573"/>
            <a:ext cx="1669844" cy="4592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CE934DC-708D-444F-87B5-32D7E05BAFD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69" y="6379430"/>
            <a:ext cx="1737484" cy="419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CD1DA8-D520-489E-95C6-E7725B85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1164" y="2867405"/>
            <a:ext cx="5889674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26" name="Picture 2" descr="C:\Users\rt\Desktop\projektas\RF_SISU_Skane_horizontal_BlackWhite_POS_rgb_2019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281" y="6389580"/>
            <a:ext cx="1134532" cy="46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7A57AA-5AF4-4FB5-838E-C7A73D9CA4E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115" y="6372217"/>
            <a:ext cx="1124504" cy="4592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C133F0-FBB2-42BE-8E44-8B4633640EA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735" y="6314848"/>
            <a:ext cx="521568" cy="52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5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8CB6-D114-47C1-AF45-FB2158ADC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A95F0-97E5-4B8D-9622-40A7D9391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02D858-B652-4EA1-8050-2DF4A46C9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AB79-B073-4DE3-9D5C-794A38ECBFDB}" type="datetime1">
              <a:rPr lang="en-US" smtClean="0"/>
              <a:t>11/17/2022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246FF1-74AF-4B96-AF38-1E3C3D45C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57866" y="6437658"/>
            <a:ext cx="4782985" cy="289771"/>
          </a:xfrm>
        </p:spPr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2C1EB4-7F73-4B9B-AEE7-153EC576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80866" y="6415343"/>
            <a:ext cx="1028114" cy="365125"/>
          </a:xfrm>
        </p:spPr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40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9B6C-84CE-40DA-85EA-EE17E1AF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71333-B0D6-463B-B402-60B3A9CC3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3ABF74-0D8B-4A19-90CE-B7920DEA8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CD5CC-D0B0-497B-86DF-04EA39C07CD1}" type="datetime1">
              <a:rPr lang="en-US" smtClean="0"/>
              <a:t>11/17/2022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93920-8B9B-4DF3-AE11-B256DEDE2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AC95B2-BBD0-49F2-8985-0E138121F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76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9222-0ED8-43F4-96FF-CFCB8F428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03951-5E10-4061-A1F8-0145FC0F7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2FED2-A5AB-496C-BB6D-2FC675F5F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2EAE585-D516-49BE-8D5A-7C4034DC4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1B6DF-F070-4959-8F29-E4BFB4DF7F7A}" type="datetime1">
              <a:rPr lang="en-US" smtClean="0"/>
              <a:t>11/17/2022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D415FFD-C07B-4133-BB99-6DC244CB9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B649717-AB6B-4748-BA51-9ECC34A18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9C695-54C1-4337-A4D8-8644C8AB5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528" y="365125"/>
            <a:ext cx="933485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D0B38-AF21-469A-874E-E76037359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C9851-2A89-4651-BB55-F24ABDA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80D3FD-8410-44DE-9510-FE8C70589E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763C8B-0E69-4FAE-9CDD-B858C0430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82AF7E2A-76A4-4573-A423-C4D9AE3B1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A3E2B-2C44-4175-93CD-849855AA1130}" type="datetime1">
              <a:rPr lang="en-US" smtClean="0"/>
              <a:t>11/17/2022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39CA08C-6BB3-436C-84F7-B9B32FF57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3A80627-136B-464C-B2D7-CA2BC9DAB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6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5AEEB-DA13-470F-9B7A-8C9ACCD7A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89FA50-18FD-44FA-A1B4-F66D8835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A35ED8F-944B-4CD3-BB13-9B90EA5C2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4E692CA-1BD5-4A4E-B49A-C4BA9992F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ADD29-D687-49C7-A9AE-DF65494FA0DC}" type="datetime1">
              <a:rPr lang="en-US" smtClean="0"/>
              <a:t>11/17/2022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5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9B5BC-B9CB-495F-98BB-F9F319AF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53D9-6524-4796-9872-774130010D6F}" type="datetime1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64A7B2-C4BC-415E-9652-DE3E7AC14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05F71-609D-40E2-839E-AC8F14F44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1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3A3F-BC49-44BD-8F6A-FE036CC8F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2446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9D3DE-C6F1-4F42-AE8D-EF4AA5112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4F0CB-8CC1-4172-94A2-DE278BBD6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A541236-1F9D-44A0-ACFC-B1DD24FA3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C3220-F9E7-4E02-A216-9F9E940C796E}" type="datetime1">
              <a:rPr lang="en-US" smtClean="0"/>
              <a:t>11/17/2022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C072BAE-5B1E-4E96-86DE-DC3E516A3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1983C64-83E9-4B1A-A670-E4D10595A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25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2B924-1AF5-4D04-A9E6-0DD5463A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C2E103-ECF8-4C4A-B374-BE595BA57A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DCA01-77E4-40ED-8F49-7F628390D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58D0B6-DDD1-4710-8314-0DFAB198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AFA0-C613-47E1-91A1-22EACE566503}" type="datetime1">
              <a:rPr lang="en-US" smtClean="0"/>
              <a:t>11/17/2022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BCC38DD-7869-4870-9034-18C6C065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3F84188-356F-4914-886C-70B89E32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47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0795-469E-4675-8087-4E8752E41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3905FB-66D4-4303-86BC-EF87641A8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173FAA-655D-4BF9-BC06-CBA204421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6350-C090-46FD-8F10-2887244921E0}" type="datetime1">
              <a:rPr lang="en-US" smtClean="0"/>
              <a:t>11/17/2022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AA5AA3-98C1-4BDD-90BD-A43BF9A64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3DB365-72F2-488C-8B6A-A91DF93A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9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85A428-A1CB-45AB-89A5-689CFEB853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36A66B-A7E2-409F-AE87-B957DC962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FC0D2-13F1-47F0-A447-E7473A5F5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C5D0-8CD6-4022-9A70-68EB5395B21B}" type="datetime1">
              <a:rPr lang="en-US" smtClean="0"/>
              <a:t>11/17/2022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354F58-090B-4A76-B833-07FDA1EDB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EA2AE-4E34-4F8A-8ED0-249AC5E1B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7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14A7E7-D9EF-46E4-A7B2-F2879BA4289C}"/>
              </a:ext>
            </a:extLst>
          </p:cNvPr>
          <p:cNvSpPr/>
          <p:nvPr userDrawn="1"/>
        </p:nvSpPr>
        <p:spPr>
          <a:xfrm>
            <a:off x="0" y="6366745"/>
            <a:ext cx="12192000" cy="501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A90389-C98D-4EE0-A876-CC78A424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56" y="365125"/>
            <a:ext cx="92637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A5CEF-D8B0-47E7-A99C-11EA5E808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5FE06B-1603-4A77-AF27-8C68E1AD7B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22536" r="17135" b="18923"/>
          <a:stretch/>
        </p:blipFill>
        <p:spPr>
          <a:xfrm>
            <a:off x="-94934" y="249124"/>
            <a:ext cx="1866268" cy="14868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1A384C-1DFA-4BC8-AD63-4225C9A3DA0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489" y="6435953"/>
            <a:ext cx="1471741" cy="32976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590E9-7F4A-4738-B5BE-CACBDB119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478"/>
            <a:ext cx="15814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3027DD6C-6B4F-4DF7-829B-AE7844807BF9}" type="datetime1">
              <a:rPr lang="en-US" smtClean="0"/>
              <a:pPr/>
              <a:t>11/17/2022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D0B66-9220-4839-AA73-51C5DB9F6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57866" y="6437658"/>
            <a:ext cx="4782985" cy="32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4"/>
                </a:solidFill>
              </a:defRPr>
            </a:lvl1pPr>
          </a:lstStyle>
          <a:p>
            <a:r>
              <a:rPr lang="en-US" noProof="0" dirty="0" err="1"/>
              <a:t>Sportpreneurship</a:t>
            </a:r>
            <a:r>
              <a:rPr lang="en-US" noProof="0" dirty="0"/>
              <a:t>: sustainable &amp; smart sport business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84D91-6C5B-4F72-BB55-0373625FD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80866" y="6415343"/>
            <a:ext cx="1028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fld id="{C4C8387A-F2CE-4CA2-886D-9854737719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73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9B313E2-51DA-4689-8DFC-4B2BC3114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1163" y="4748416"/>
            <a:ext cx="5889674" cy="16557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i="1" dirty="0">
                <a:latin typeface="Arial Narrow" panose="020B0606020202030204" pitchFamily="34" charset="0"/>
              </a:rPr>
              <a:t>GROUP </a:t>
            </a:r>
            <a:r>
              <a:rPr lang="en-US" sz="2000" i="1" dirty="0">
                <a:solidFill>
                  <a:srgbClr val="FF0000"/>
                </a:solidFill>
                <a:latin typeface="Arial Narrow" panose="020B0606020202030204" pitchFamily="34" charset="0"/>
              </a:rPr>
              <a:t>Number X</a:t>
            </a:r>
          </a:p>
          <a:p>
            <a:r>
              <a:rPr lang="en-US" sz="2000" i="1" dirty="0">
                <a:solidFill>
                  <a:srgbClr val="FF0000"/>
                </a:solidFill>
                <a:latin typeface="Arial Narrow" panose="020B0606020202030204" pitchFamily="34" charset="0"/>
              </a:rPr>
              <a:t>Name, Name, Name, Name</a:t>
            </a:r>
          </a:p>
          <a:p>
            <a:r>
              <a:rPr lang="en-US" sz="2000" i="1" dirty="0">
                <a:latin typeface="Arial Narrow"/>
              </a:rPr>
              <a:t>Molde, Norway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DD79F7-ECB2-4642-AAD7-848FB4BA8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097" y="2766218"/>
            <a:ext cx="7050835" cy="1325563"/>
          </a:xfrm>
        </p:spPr>
        <p:txBody>
          <a:bodyPr>
            <a:normAutofit fontScale="90000"/>
          </a:bodyPr>
          <a:lstStyle/>
          <a:p>
            <a:r>
              <a:rPr lang="en-US" i="0" dirty="0">
                <a:effectLst/>
                <a:latin typeface="Arial Narrow" panose="020B0606020202030204" pitchFamily="34" charset="0"/>
              </a:rPr>
              <a:t>NORPLUS HORIZONTAL „SPORTPRENEURSHIP: SUSTAINABLE &amp; SMART SPORT BUSINESS“</a:t>
            </a:r>
            <a:br>
              <a:rPr lang="en-US" i="0" dirty="0">
                <a:effectLst/>
                <a:latin typeface="Arial Narrow" panose="020B0606020202030204" pitchFamily="34" charset="0"/>
              </a:rPr>
            </a:br>
            <a:endParaRPr lang="en-US" i="0" dirty="0"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50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135FE-DA6C-4E58-9DF8-0CF72D17B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AB79-B073-4DE3-9D5C-794A38ECBFDB}" type="datetime1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04600-C52D-43AA-950D-FFEC2D9D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F415A-8884-48C2-9E9C-1855D9E5B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9052565-4ECE-4EFC-83C6-7DB27163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8991A5-13EE-41BF-9E6B-9DCC1069F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6011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87A6-355B-4888-8778-49AAA929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A3923-6AED-4127-93CC-5EFF0EA47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C6A7A-A8DA-4A33-9761-24B033674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AB79-B073-4DE3-9D5C-794A38ECBFDB}" type="datetime1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12A46-022E-4704-9ED7-643247C15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83A52-4E77-49BA-A65F-A1232AEAC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37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975E-AADC-47C2-A5C5-3626ABA1A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088D-AEA5-4754-8F1F-88F61EB63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ADBAE-461D-4EB3-8361-0F2E7BF19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AB79-B073-4DE3-9D5C-794A38ECBFDB}" type="datetime1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646CC-2FD8-4EDB-9876-3173923C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Sportpreneurship: sustainable &amp; smart sport business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FA49E-61E2-4BE6-999D-6479FC901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8387A-F2CE-4CA2-886D-9854737719C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50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D7D31"/>
      </a:accent1>
      <a:accent2>
        <a:srgbClr val="000000"/>
      </a:accent2>
      <a:accent3>
        <a:srgbClr val="A5A5A5"/>
      </a:accent3>
      <a:accent4>
        <a:srgbClr val="FFFFFF"/>
      </a:accent4>
      <a:accent5>
        <a:srgbClr val="954F72"/>
      </a:accent5>
      <a:accent6>
        <a:srgbClr val="06B68C"/>
      </a:accent6>
      <a:hlink>
        <a:srgbClr val="000000"/>
      </a:hlink>
      <a:folHlink>
        <a:srgbClr val="0000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a1e031-81ec-4582-a404-af0b966a0a7a" xsi:nil="true"/>
    <lcf76f155ced4ddcb4097134ff3c332f xmlns="45ba21e1-a639-4729-9f90-ad0b8543623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0F0AFA3255FC4DAB7CB50AAE006A2F" ma:contentTypeVersion="14" ma:contentTypeDescription="Create a new document." ma:contentTypeScope="" ma:versionID="930ee4cd09eb48925e2aaf0db2f11bf1">
  <xsd:schema xmlns:xsd="http://www.w3.org/2001/XMLSchema" xmlns:xs="http://www.w3.org/2001/XMLSchema" xmlns:p="http://schemas.microsoft.com/office/2006/metadata/properties" xmlns:ns2="45ba21e1-a639-4729-9f90-ad0b8543623f" xmlns:ns3="aba1e031-81ec-4582-a404-af0b966a0a7a" targetNamespace="http://schemas.microsoft.com/office/2006/metadata/properties" ma:root="true" ma:fieldsID="4a5b83140782661d38183305edbb9c4a" ns2:_="" ns3:_="">
    <xsd:import namespace="45ba21e1-a639-4729-9f90-ad0b8543623f"/>
    <xsd:import namespace="aba1e031-81ec-4582-a404-af0b966a0a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a21e1-a639-4729-9f90-ad0b854362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27a6f36-8e6b-48a5-b123-b6c93d6367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a1e031-81ec-4582-a404-af0b966a0a7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6e6769e-ed63-4fd4-905d-534fdd0702c0}" ma:internalName="TaxCatchAll" ma:showField="CatchAllData" ma:web="aba1e031-81ec-4582-a404-af0b966a0a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E7DDEC-2C22-484D-8B2E-D6EEF585816F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5ba21e1-a639-4729-9f90-ad0b8543623f"/>
    <ds:schemaRef ds:uri="http://purl.org/dc/elements/1.1/"/>
    <ds:schemaRef ds:uri="aba1e031-81ec-4582-a404-af0b966a0a7a"/>
  </ds:schemaRefs>
</ds:datastoreItem>
</file>

<file path=customXml/itemProps2.xml><?xml version="1.0" encoding="utf-8"?>
<ds:datastoreItem xmlns:ds="http://schemas.openxmlformats.org/officeDocument/2006/customXml" ds:itemID="{2951C793-8602-476F-9D6E-6A3212323A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00F728-B668-4F3F-A660-CE5EEF95E8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ba21e1-a639-4729-9f90-ad0b8543623f"/>
    <ds:schemaRef ds:uri="aba1e031-81ec-4582-a404-af0b966a0a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53</Words>
  <Application>Microsoft Office PowerPoint</Application>
  <PresentationFormat>Plačiaekranė</PresentationFormat>
  <Paragraphs>14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4</vt:i4>
      </vt:variant>
    </vt:vector>
  </HeadingPairs>
  <TitlesOfParts>
    <vt:vector size="5" baseType="lpstr">
      <vt:lpstr>Office Theme</vt:lpstr>
      <vt:lpstr>NORPLUS HORIZONTAL „SPORTPRENEURSHIP: SUSTAINABLE &amp; SMART SPORT BUSINESS“ 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Antanaitytė, Živilė</dc:creator>
  <cp:lastModifiedBy>Ahonen Aila</cp:lastModifiedBy>
  <cp:revision>39</cp:revision>
  <dcterms:created xsi:type="dcterms:W3CDTF">2020-12-03T08:08:35Z</dcterms:created>
  <dcterms:modified xsi:type="dcterms:W3CDTF">2022-11-18T06:59:03Z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0x0101002C0F0AFA3255FC4DAB7CB50AAE006A2F</vt:lpwstr>
  </property>
  <property fmtid="{D5CDD505-2E9C-101B-9397-08002B2CF9AE}" pid="3" name="MediaServiceImageTags">
    <vt:lpwstr/>
  </property>
</Properties>
</file>