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85" r:id="rId5"/>
    <p:sldId id="287" r:id="rId6"/>
    <p:sldId id="286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11C85-04C2-4A82-8DAF-732499E0F25E}" type="datetimeFigureOut">
              <a:rPr lang="fi-FI" smtClean="0"/>
              <a:t>13.7.2022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627D8-628B-44E7-8E48-E412C6B73C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889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fi-FI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0565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fi-FI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115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fi-FI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17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1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1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257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623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3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4" y="2505071"/>
            <a:ext cx="5157782" cy="36845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1"/>
            <a:ext cx="5183184" cy="36845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669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30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40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4" y="987423"/>
            <a:ext cx="6172200" cy="4873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195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5183184" y="987423"/>
            <a:ext cx="6172200" cy="4873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4" y="2057400"/>
            <a:ext cx="3932240" cy="381158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943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5" y="-1256505"/>
            <a:ext cx="4351336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934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6" y="1956597"/>
            <a:ext cx="5811834" cy="26288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2"/>
            <a:ext cx="5811834" cy="77342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390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1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592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0" y="525455"/>
            <a:ext cx="7405500" cy="11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45700" rIns="91425" bIns="4570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1609" y="5873909"/>
            <a:ext cx="1959766" cy="78472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x="881684" y="1492426"/>
            <a:ext cx="6264300" cy="47707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P</a:t>
            </a:r>
            <a:r>
              <a:rPr lang="lt-LT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rogramme</a:t>
            </a:r>
            <a:b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</a:br>
            <a: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for </a:t>
            </a:r>
            <a:r>
              <a:rPr lang="fi-FI" sz="5400" dirty="0" err="1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the</a:t>
            </a:r>
            <a: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fi-FI" sz="5400" dirty="0" err="1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Nordplus</a:t>
            </a:r>
            <a: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fi-FI" sz="5400" dirty="0" err="1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meeting</a:t>
            </a:r>
            <a:r>
              <a:rPr lang="fi-FI" sz="5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4.5.2020</a:t>
            </a:r>
            <a:endParaRPr kumimoji="0" lang="fi-FI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881684" y="959394"/>
            <a:ext cx="6681900" cy="52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fi-FI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00" y="0"/>
            <a:ext cx="4677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1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101410" y="1953563"/>
            <a:ext cx="7405500" cy="11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45700" rIns="91425" bIns="4570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1609" y="5873909"/>
            <a:ext cx="1959766" cy="78472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x="881684" y="1492426"/>
            <a:ext cx="6264300" cy="47707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SzPct val="25000"/>
            </a:pPr>
            <a:endParaRPr kumimoji="0" lang="fi-FI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462337" y="959393"/>
            <a:ext cx="6683647" cy="562634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fi-FI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fi-FI" sz="2800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Orientation</a:t>
            </a:r>
            <a:r>
              <a:rPr lang="fi-FI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10 min</a:t>
            </a:r>
          </a:p>
          <a:p>
            <a:pPr lvl="0">
              <a:buSzPct val="25000"/>
            </a:pPr>
            <a:endParaRPr lang="fi-FI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ct val="25000"/>
            </a:pPr>
            <a:r>
              <a:rPr lang="fi-FI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800" dirty="0"/>
              <a:t>Pedagogical solutions that support learning objectives and online learning</a:t>
            </a:r>
          </a:p>
          <a:p>
            <a:pPr marL="457200" indent="-457200">
              <a:buSzPct val="25000"/>
              <a:buFontTx/>
              <a:buChar char="-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ABC planning tool, 20 min</a:t>
            </a:r>
          </a:p>
          <a:p>
            <a:pPr>
              <a:buSzPct val="25000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ct val="25000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Working in three groups: 60 min (10min break included)</a:t>
            </a:r>
          </a:p>
          <a:p>
            <a:pPr marL="457200" indent="-457200">
              <a:buSzPct val="25000"/>
              <a:buFontTx/>
              <a:buChar char="-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philosophy &amp; coach athlete relationships</a:t>
            </a:r>
          </a:p>
          <a:p>
            <a:pPr marL="457200" indent="-457200">
              <a:buSzPct val="25000"/>
              <a:buFontTx/>
              <a:buChar char="-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b) growth and maturity and musculoskeletal injuries in young athletes</a:t>
            </a:r>
          </a:p>
          <a:p>
            <a:pPr marL="457200" indent="-457200">
              <a:buSzPct val="25000"/>
              <a:buFontTx/>
              <a:buChar char="-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c) strength and conditioning  </a:t>
            </a:r>
          </a:p>
          <a:p>
            <a:pPr marL="457200" indent="-457200">
              <a:buSzPct val="25000"/>
              <a:buFontTx/>
              <a:buChar char="-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buSzPct val="25000"/>
              <a:buFontTx/>
              <a:buChar char="-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indent="-514350">
              <a:buSzPct val="25000"/>
              <a:buFont typeface="+mj-lt"/>
              <a:buAutoNum type="arabicPeriod"/>
            </a:pPr>
            <a:endParaRPr lang="fi-FI" dirty="0"/>
          </a:p>
          <a:p>
            <a:pPr marL="514350" lvl="0" indent="-514350">
              <a:buSzPct val="25000"/>
              <a:buFont typeface="+mj-lt"/>
              <a:buAutoNum type="arabicPeriod"/>
            </a:pPr>
            <a:endParaRPr lang="fi-FI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ct val="25000"/>
            </a:pPr>
            <a:r>
              <a:rPr lang="fi-FI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kumimoji="0" lang="fi-FI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00" y="0"/>
            <a:ext cx="4677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7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0" y="525455"/>
            <a:ext cx="7405500" cy="11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45700" rIns="91425" bIns="4570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1609" y="5873909"/>
            <a:ext cx="1959766" cy="78472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x="881684" y="688369"/>
            <a:ext cx="6264300" cy="557477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SzPct val="25000"/>
            </a:pPr>
            <a:endParaRPr kumimoji="0" lang="fi-FI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723600" y="1079405"/>
            <a:ext cx="6681900" cy="503044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SzPct val="25000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ct val="25000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ABC teaching planning tool summary of plans, 15 min (what did you learn from the ABC tool?).</a:t>
            </a:r>
          </a:p>
          <a:p>
            <a:pPr lvl="0">
              <a:buSzPct val="25000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ct val="25000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Summing up the meeting and plans for future:</a:t>
            </a:r>
          </a:p>
          <a:p>
            <a:pPr lvl="0">
              <a:buSzPct val="25000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Clarify the </a:t>
            </a:r>
            <a:r>
              <a:rPr lang="en-US" sz="2800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course’s objectives</a:t>
            </a:r>
          </a:p>
          <a:p>
            <a:pPr lvl="0">
              <a:buSzPct val="25000"/>
            </a:pPr>
            <a:r>
              <a:rPr lang="en-US" sz="28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structure overall 15 min discussion</a:t>
            </a:r>
          </a:p>
          <a:p>
            <a:pPr lvl="0">
              <a:buSzPct val="25000"/>
            </a:pPr>
            <a:endParaRPr lang="en-US" sz="28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00" y="0"/>
            <a:ext cx="4677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933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8DB4ACCC0CC7AC41B09615D0C627BA6A" ma:contentTypeVersion="14" ma:contentTypeDescription="Kurkite naują dokumentą." ma:contentTypeScope="" ma:versionID="bc73e4955393b4f803bc51fc648e5089">
  <xsd:schema xmlns:xsd="http://www.w3.org/2001/XMLSchema" xmlns:xs="http://www.w3.org/2001/XMLSchema" xmlns:p="http://schemas.microsoft.com/office/2006/metadata/properties" xmlns:ns3="a11b27ff-8fa3-4977-acc7-0a468c811ff9" xmlns:ns4="ced80948-75d5-4a32-9fa3-3fc544da3fb2" targetNamespace="http://schemas.microsoft.com/office/2006/metadata/properties" ma:root="true" ma:fieldsID="c6cfbe16ccd012cea90ff83300d02486" ns3:_="" ns4:_="">
    <xsd:import namespace="a11b27ff-8fa3-4977-acc7-0a468c811ff9"/>
    <xsd:import namespace="ced80948-75d5-4a32-9fa3-3fc544da3f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1b27ff-8fa3-4977-acc7-0a468c811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80948-75d5-4a32-9fa3-3fc544da3f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Bendrinimo užuominos maiš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FB9E8D-E00F-4E35-976C-5EE0E4B50151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ced80948-75d5-4a32-9fa3-3fc544da3fb2"/>
    <ds:schemaRef ds:uri="http://purl.org/dc/elements/1.1/"/>
    <ds:schemaRef ds:uri="a11b27ff-8fa3-4977-acc7-0a468c811ff9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D5F2CB-B760-4208-8B90-912427734F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F6FAFC-409F-4CDF-9DF5-B996841170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1b27ff-8fa3-4977-acc7-0a468c811ff9"/>
    <ds:schemaRef ds:uri="ced80948-75d5-4a32-9fa3-3fc544da3f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112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Vähälummukka Mika</dc:creator>
  <cp:lastModifiedBy>Cikotiene, Irena</cp:lastModifiedBy>
  <cp:revision>6</cp:revision>
  <dcterms:created xsi:type="dcterms:W3CDTF">2020-05-26T09:56:28Z</dcterms:created>
  <dcterms:modified xsi:type="dcterms:W3CDTF">2022-07-13T07:14:14Z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0x0101008DB4ACCC0CC7AC41B09615D0C627BA6A</vt:lpwstr>
  </property>
</Properties>
</file>