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51" r:id="rId4"/>
    <p:sldMasterId id="2147483688" r:id="rId5"/>
    <p:sldMasterId id="2147483716" r:id="rId6"/>
    <p:sldMasterId id="2147483729" r:id="rId7"/>
  </p:sldMasterIdLst>
  <p:notesMasterIdLst>
    <p:notesMasterId r:id="rId42"/>
  </p:notesMasterIdLst>
  <p:handoutMasterIdLst>
    <p:handoutMasterId r:id="rId43"/>
  </p:handoutMasterIdLst>
  <p:sldIdLst>
    <p:sldId id="467" r:id="rId8"/>
    <p:sldId id="453" r:id="rId9"/>
    <p:sldId id="454" r:id="rId10"/>
    <p:sldId id="297" r:id="rId11"/>
    <p:sldId id="456" r:id="rId12"/>
    <p:sldId id="457" r:id="rId13"/>
    <p:sldId id="389" r:id="rId14"/>
    <p:sldId id="458" r:id="rId15"/>
    <p:sldId id="450" r:id="rId16"/>
    <p:sldId id="451" r:id="rId17"/>
    <p:sldId id="440" r:id="rId18"/>
    <p:sldId id="439" r:id="rId19"/>
    <p:sldId id="438" r:id="rId20"/>
    <p:sldId id="437" r:id="rId21"/>
    <p:sldId id="436" r:id="rId22"/>
    <p:sldId id="447" r:id="rId23"/>
    <p:sldId id="446" r:id="rId24"/>
    <p:sldId id="445" r:id="rId25"/>
    <p:sldId id="444" r:id="rId26"/>
    <p:sldId id="443" r:id="rId27"/>
    <p:sldId id="442" r:id="rId28"/>
    <p:sldId id="441" r:id="rId29"/>
    <p:sldId id="460" r:id="rId30"/>
    <p:sldId id="462" r:id="rId31"/>
    <p:sldId id="463" r:id="rId32"/>
    <p:sldId id="464" r:id="rId33"/>
    <p:sldId id="469" r:id="rId34"/>
    <p:sldId id="470" r:id="rId35"/>
    <p:sldId id="465" r:id="rId36"/>
    <p:sldId id="472" r:id="rId37"/>
    <p:sldId id="466" r:id="rId38"/>
    <p:sldId id="471" r:id="rId39"/>
    <p:sldId id="406" r:id="rId40"/>
    <p:sldId id="473" r:id="rId41"/>
  </p:sldIdLst>
  <p:sldSz cx="9144000" cy="6858000" type="screen4x3"/>
  <p:notesSz cx="6797675" cy="9926638"/>
  <p:defaultTextStyle>
    <a:defPPr>
      <a:defRPr lang="fi-FI"/>
    </a:defPPr>
    <a:lvl1pPr algn="l"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9223"/>
    <a:srgbClr val="FFFFFF"/>
    <a:srgbClr val="FCA311"/>
    <a:srgbClr val="8B8B8B"/>
    <a:srgbClr val="F7F7F7"/>
    <a:srgbClr val="FA9211"/>
    <a:srgbClr val="F6A11B"/>
    <a:srgbClr val="B7CC6D"/>
    <a:srgbClr val="BAC6E8"/>
    <a:srgbClr val="C1D0D6"/>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7292A2E-F333-43FB-9621-5CBBE7FDCDCB}" styleName="Vaalea tyyli 2 - Korostus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Vaalea tyyli 2 - Korostu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Vaalea tyyli 2 - Korostu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Vaalea tyyli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Vaalea tyyli 3 - Korostus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705"/>
  </p:normalViewPr>
  <p:slideViewPr>
    <p:cSldViewPr snapToGrid="0">
      <p:cViewPr varScale="1">
        <p:scale>
          <a:sx n="108" d="100"/>
          <a:sy n="108" d="100"/>
        </p:scale>
        <p:origin x="1704" y="11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handoutMaster" Target="handoutMasters/handoutMaster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2895883" cy="2679417"/>
          </a:xfrm>
          <a:prstGeom prst="rect">
            <a:avLst/>
          </a:prstGeom>
        </p:spPr>
        <p:txBody>
          <a:bodyPr vert="horz" wrap="square" lIns="175492" tIns="87746" rIns="175492" bIns="87746" numCol="1" anchor="t" anchorCtr="0" compatLnSpc="1">
            <a:prstTxWarp prst="textNoShape">
              <a:avLst/>
            </a:prstTxWarp>
          </a:bodyPr>
          <a:lstStyle>
            <a:lvl1pPr>
              <a:defRPr sz="1500" smtClean="0"/>
            </a:lvl1pPr>
          </a:lstStyle>
          <a:p>
            <a:pPr>
              <a:defRPr/>
            </a:pPr>
            <a:endParaRPr lang="en-GB"/>
          </a:p>
        </p:txBody>
      </p:sp>
      <p:sp>
        <p:nvSpPr>
          <p:cNvPr id="3" name="Date Placeholder 2"/>
          <p:cNvSpPr>
            <a:spLocks noGrp="1"/>
          </p:cNvSpPr>
          <p:nvPr>
            <p:ph type="dt" sz="quarter" idx="1"/>
          </p:nvPr>
        </p:nvSpPr>
        <p:spPr>
          <a:xfrm>
            <a:off x="3785379" y="4"/>
            <a:ext cx="2895883" cy="2679417"/>
          </a:xfrm>
          <a:prstGeom prst="rect">
            <a:avLst/>
          </a:prstGeom>
        </p:spPr>
        <p:txBody>
          <a:bodyPr vert="horz" wrap="square" lIns="175492" tIns="87746" rIns="175492" bIns="87746" numCol="1" anchor="t" anchorCtr="0" compatLnSpc="1">
            <a:prstTxWarp prst="textNoShape">
              <a:avLst/>
            </a:prstTxWarp>
          </a:bodyPr>
          <a:lstStyle>
            <a:lvl1pPr algn="r">
              <a:defRPr sz="1500" smtClean="0"/>
            </a:lvl1pPr>
          </a:lstStyle>
          <a:p>
            <a:pPr>
              <a:defRPr/>
            </a:pPr>
            <a:fld id="{86D4800B-8753-3B4F-97ED-321E73BD7EDB}" type="datetimeFigureOut">
              <a:rPr lang="fi-FI"/>
              <a:pPr>
                <a:defRPr/>
              </a:pPr>
              <a:t>13.7.2022</a:t>
            </a:fld>
            <a:endParaRPr lang="en-GB"/>
          </a:p>
        </p:txBody>
      </p:sp>
      <p:sp>
        <p:nvSpPr>
          <p:cNvPr id="4" name="Footer Placeholder 3"/>
          <p:cNvSpPr>
            <a:spLocks noGrp="1"/>
          </p:cNvSpPr>
          <p:nvPr>
            <p:ph type="ftr" sz="quarter" idx="2"/>
          </p:nvPr>
        </p:nvSpPr>
        <p:spPr>
          <a:xfrm>
            <a:off x="1" y="50899621"/>
            <a:ext cx="2895883" cy="2679417"/>
          </a:xfrm>
          <a:prstGeom prst="rect">
            <a:avLst/>
          </a:prstGeom>
        </p:spPr>
        <p:txBody>
          <a:bodyPr vert="horz" wrap="square" lIns="175492" tIns="87746" rIns="175492" bIns="87746" numCol="1" anchor="b" anchorCtr="0" compatLnSpc="1">
            <a:prstTxWarp prst="textNoShape">
              <a:avLst/>
            </a:prstTxWarp>
          </a:bodyPr>
          <a:lstStyle>
            <a:lvl1pPr>
              <a:defRPr sz="1500" smtClean="0"/>
            </a:lvl1pPr>
          </a:lstStyle>
          <a:p>
            <a:pPr>
              <a:defRPr/>
            </a:pPr>
            <a:endParaRPr lang="en-GB"/>
          </a:p>
        </p:txBody>
      </p:sp>
      <p:sp>
        <p:nvSpPr>
          <p:cNvPr id="5" name="Slide Number Placeholder 4"/>
          <p:cNvSpPr>
            <a:spLocks noGrp="1"/>
          </p:cNvSpPr>
          <p:nvPr>
            <p:ph type="sldNum" sz="quarter" idx="3"/>
          </p:nvPr>
        </p:nvSpPr>
        <p:spPr>
          <a:xfrm>
            <a:off x="3785379" y="50899621"/>
            <a:ext cx="2895883" cy="2679417"/>
          </a:xfrm>
          <a:prstGeom prst="rect">
            <a:avLst/>
          </a:prstGeom>
        </p:spPr>
        <p:txBody>
          <a:bodyPr vert="horz" wrap="square" lIns="175492" tIns="87746" rIns="175492" bIns="87746" numCol="1" anchor="b" anchorCtr="0" compatLnSpc="1">
            <a:prstTxWarp prst="textNoShape">
              <a:avLst/>
            </a:prstTxWarp>
          </a:bodyPr>
          <a:lstStyle>
            <a:lvl1pPr algn="r">
              <a:defRPr sz="1500" smtClean="0"/>
            </a:lvl1pPr>
          </a:lstStyle>
          <a:p>
            <a:pPr>
              <a:defRPr/>
            </a:pPr>
            <a:fld id="{2AEE3D99-5224-E842-A8E5-E1EB0FE63541}" type="slidenum">
              <a:rPr lang="en-GB"/>
              <a:pPr>
                <a:defRPr/>
              </a:pPr>
              <a:t>‹#›</a:t>
            </a:fld>
            <a:endParaRPr lang="en-GB"/>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2895883" cy="2679417"/>
          </a:xfrm>
          <a:prstGeom prst="rect">
            <a:avLst/>
          </a:prstGeom>
        </p:spPr>
        <p:txBody>
          <a:bodyPr vert="horz" wrap="square" lIns="175492" tIns="87746" rIns="175492" bIns="87746" numCol="1" anchor="t" anchorCtr="0" compatLnSpc="1">
            <a:prstTxWarp prst="textNoShape">
              <a:avLst/>
            </a:prstTxWarp>
          </a:bodyPr>
          <a:lstStyle>
            <a:lvl1pPr>
              <a:defRPr sz="1500" smtClean="0"/>
            </a:lvl1pPr>
          </a:lstStyle>
          <a:p>
            <a:pPr>
              <a:defRPr/>
            </a:pPr>
            <a:endParaRPr lang="en-GB"/>
          </a:p>
        </p:txBody>
      </p:sp>
      <p:sp>
        <p:nvSpPr>
          <p:cNvPr id="3" name="Date Placeholder 2"/>
          <p:cNvSpPr>
            <a:spLocks noGrp="1"/>
          </p:cNvSpPr>
          <p:nvPr>
            <p:ph type="dt" idx="1"/>
          </p:nvPr>
        </p:nvSpPr>
        <p:spPr>
          <a:xfrm>
            <a:off x="3785379" y="4"/>
            <a:ext cx="2895883" cy="2679417"/>
          </a:xfrm>
          <a:prstGeom prst="rect">
            <a:avLst/>
          </a:prstGeom>
        </p:spPr>
        <p:txBody>
          <a:bodyPr vert="horz" wrap="square" lIns="175492" tIns="87746" rIns="175492" bIns="87746" numCol="1" anchor="t" anchorCtr="0" compatLnSpc="1">
            <a:prstTxWarp prst="textNoShape">
              <a:avLst/>
            </a:prstTxWarp>
          </a:bodyPr>
          <a:lstStyle>
            <a:lvl1pPr algn="r">
              <a:defRPr sz="1500" smtClean="0"/>
            </a:lvl1pPr>
          </a:lstStyle>
          <a:p>
            <a:pPr>
              <a:defRPr/>
            </a:pPr>
            <a:fld id="{BD7201BD-9C11-AD45-9EF1-CE7B667A450D}" type="datetimeFigureOut">
              <a:rPr lang="fi-FI"/>
              <a:pPr>
                <a:defRPr/>
              </a:pPr>
              <a:t>13.7.2022</a:t>
            </a:fld>
            <a:endParaRPr lang="en-GB"/>
          </a:p>
        </p:txBody>
      </p:sp>
      <p:sp>
        <p:nvSpPr>
          <p:cNvPr id="4" name="Slide Image Placeholder 3"/>
          <p:cNvSpPr>
            <a:spLocks noGrp="1" noRot="1" noChangeAspect="1"/>
          </p:cNvSpPr>
          <p:nvPr>
            <p:ph type="sldImg" idx="2"/>
          </p:nvPr>
        </p:nvSpPr>
        <p:spPr>
          <a:xfrm>
            <a:off x="-10061575" y="4014788"/>
            <a:ext cx="26804938" cy="20104100"/>
          </a:xfrm>
          <a:prstGeom prst="rect">
            <a:avLst/>
          </a:prstGeom>
          <a:noFill/>
          <a:ln w="12700">
            <a:solidFill>
              <a:prstClr val="black"/>
            </a:solidFill>
          </a:ln>
        </p:spPr>
        <p:txBody>
          <a:bodyPr vert="horz" lIns="175492" tIns="87746" rIns="175492" bIns="87746" rtlCol="0" anchor="ctr"/>
          <a:lstStyle/>
          <a:p>
            <a:pPr lvl="0"/>
            <a:endParaRPr lang="en-GB" noProof="0"/>
          </a:p>
        </p:txBody>
      </p:sp>
      <p:sp>
        <p:nvSpPr>
          <p:cNvPr id="5" name="Notes Placeholder 4"/>
          <p:cNvSpPr>
            <a:spLocks noGrp="1"/>
          </p:cNvSpPr>
          <p:nvPr>
            <p:ph type="body" sz="quarter" idx="3"/>
          </p:nvPr>
        </p:nvSpPr>
        <p:spPr>
          <a:xfrm>
            <a:off x="668281" y="25454460"/>
            <a:ext cx="5346246" cy="24114750"/>
          </a:xfrm>
          <a:prstGeom prst="rect">
            <a:avLst/>
          </a:prstGeom>
        </p:spPr>
        <p:txBody>
          <a:bodyPr vert="horz" wrap="square" lIns="175492" tIns="87746" rIns="175492" bIns="87746"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1" y="50899621"/>
            <a:ext cx="2895883" cy="2679417"/>
          </a:xfrm>
          <a:prstGeom prst="rect">
            <a:avLst/>
          </a:prstGeom>
        </p:spPr>
        <p:txBody>
          <a:bodyPr vert="horz" wrap="square" lIns="175492" tIns="87746" rIns="175492" bIns="87746" numCol="1" anchor="b" anchorCtr="0" compatLnSpc="1">
            <a:prstTxWarp prst="textNoShape">
              <a:avLst/>
            </a:prstTxWarp>
          </a:bodyPr>
          <a:lstStyle>
            <a:lvl1pPr>
              <a:defRPr sz="1500" smtClean="0"/>
            </a:lvl1pPr>
          </a:lstStyle>
          <a:p>
            <a:pPr>
              <a:defRPr/>
            </a:pPr>
            <a:endParaRPr lang="en-GB"/>
          </a:p>
        </p:txBody>
      </p:sp>
      <p:sp>
        <p:nvSpPr>
          <p:cNvPr id="7" name="Slide Number Placeholder 6"/>
          <p:cNvSpPr>
            <a:spLocks noGrp="1"/>
          </p:cNvSpPr>
          <p:nvPr>
            <p:ph type="sldNum" sz="quarter" idx="5"/>
          </p:nvPr>
        </p:nvSpPr>
        <p:spPr>
          <a:xfrm>
            <a:off x="3785379" y="50899621"/>
            <a:ext cx="2895883" cy="2679417"/>
          </a:xfrm>
          <a:prstGeom prst="rect">
            <a:avLst/>
          </a:prstGeom>
        </p:spPr>
        <p:txBody>
          <a:bodyPr vert="horz" wrap="square" lIns="175492" tIns="87746" rIns="175492" bIns="87746" numCol="1" anchor="b" anchorCtr="0" compatLnSpc="1">
            <a:prstTxWarp prst="textNoShape">
              <a:avLst/>
            </a:prstTxWarp>
          </a:bodyPr>
          <a:lstStyle>
            <a:lvl1pPr algn="r">
              <a:defRPr sz="1500" smtClean="0"/>
            </a:lvl1pPr>
          </a:lstStyle>
          <a:p>
            <a:pPr>
              <a:defRPr/>
            </a:pPr>
            <a:fld id="{3405D274-9957-F14C-8EA2-7129B63473F4}" type="slidenum">
              <a:rPr lang="en-GB"/>
              <a:pPr>
                <a:defRPr/>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pitchFamily="-72" charset="-128"/>
        <a:cs typeface="ＭＳ Ｐゴシック" pitchFamily="-72"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72"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72"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72"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7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sponet.fi/" TargetMode="External"/><Relationship Id="rId3" Type="http://schemas.openxmlformats.org/officeDocument/2006/relationships/image" Target="../media/image32.png"/><Relationship Id="rId7" Type="http://schemas.openxmlformats.org/officeDocument/2006/relationships/hyperlink" Target="https://sci-hub.tw/"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urheilututkimukset.fi/web/" TargetMode="External"/><Relationship Id="rId5" Type="http://schemas.openxmlformats.org/officeDocument/2006/relationships/hyperlink" Target="http://pubmed.etsimo.com/" TargetMode="External"/><Relationship Id="rId4" Type="http://schemas.openxmlformats.org/officeDocument/2006/relationships/hyperlink" Target="http://libguides.haaga-helia.fi/liikunta"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BADBF8B6-3806-4EF9-ABE1-E9794BAF606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B6D695F-F45F-4747-9696-41E0DCF1876C}" type="slidenum">
              <a:rPr kumimoji="0" lang="fi-FI" altLang="fi-FI"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fi-FI" altLang="fi-FI"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123" name="Rectangle 2">
            <a:extLst>
              <a:ext uri="{FF2B5EF4-FFF2-40B4-BE49-F238E27FC236}">
                <a16:creationId xmlns:a16="http://schemas.microsoft.com/office/drawing/2014/main" id="{082F44B0-DFE9-4D05-8D22-92E7628635D6}"/>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6C53D3CE-0741-49AF-B489-14CF218ECFC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latin typeface="Arial" panose="020B0604020202020204" pitchFamily="34" charset="0"/>
            </a:endParaRPr>
          </a:p>
        </p:txBody>
      </p:sp>
    </p:spTree>
    <p:extLst>
      <p:ext uri="{BB962C8B-B14F-4D97-AF65-F5344CB8AC3E}">
        <p14:creationId xmlns:p14="http://schemas.microsoft.com/office/powerpoint/2010/main" val="3826322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err="1">
                <a:solidFill>
                  <a:schemeClr val="tx1">
                    <a:lumMod val="95000"/>
                    <a:lumOff val="5000"/>
                  </a:schemeClr>
                </a:solidFill>
              </a:rPr>
              <a:t>Yhteistoiminnallinen</a:t>
            </a:r>
            <a:r>
              <a:rPr lang="en-GB" sz="1200" dirty="0">
                <a:solidFill>
                  <a:schemeClr val="tx1">
                    <a:lumMod val="95000"/>
                    <a:lumOff val="5000"/>
                  </a:schemeClr>
                </a:solidFill>
              </a:rPr>
              <a:t> </a:t>
            </a:r>
            <a:r>
              <a:rPr lang="en-GB" sz="1200" dirty="0" err="1">
                <a:solidFill>
                  <a:schemeClr val="tx1">
                    <a:lumMod val="95000"/>
                    <a:lumOff val="5000"/>
                  </a:schemeClr>
                </a:solidFill>
              </a:rPr>
              <a:t>oppiminen</a:t>
            </a:r>
            <a:endParaRPr lang="en-GB" sz="1200" dirty="0">
              <a:solidFill>
                <a:srgbClr val="0D0D0D"/>
              </a:solidFill>
            </a:endParaRPr>
          </a:p>
          <a:p>
            <a:endParaRPr lang="en-GB" sz="1200" dirty="0">
              <a:solidFill>
                <a:schemeClr val="tx1">
                  <a:lumMod val="95000"/>
                  <a:lumOff val="5000"/>
                </a:schemeClr>
              </a:solidFill>
            </a:endParaRPr>
          </a:p>
          <a:p>
            <a:pPr marL="483809" indent="-483809">
              <a:buFont typeface="Arial" panose="020B0604020202020204" pitchFamily="34" charset="0"/>
              <a:buChar char="•"/>
            </a:pPr>
            <a:r>
              <a:rPr lang="en-GB" sz="1200" dirty="0" err="1">
                <a:solidFill>
                  <a:schemeClr val="tx1">
                    <a:lumMod val="95000"/>
                    <a:lumOff val="5000"/>
                  </a:schemeClr>
                </a:solidFill>
              </a:rPr>
              <a:t>Yhdessä</a:t>
            </a:r>
            <a:r>
              <a:rPr lang="en-GB" sz="1200" dirty="0">
                <a:solidFill>
                  <a:schemeClr val="tx1">
                    <a:lumMod val="95000"/>
                    <a:lumOff val="5000"/>
                  </a:schemeClr>
                </a:solidFill>
              </a:rPr>
              <a:t> </a:t>
            </a:r>
            <a:r>
              <a:rPr lang="en-GB" sz="1200" dirty="0" err="1">
                <a:solidFill>
                  <a:schemeClr val="tx1">
                    <a:lumMod val="95000"/>
                    <a:lumOff val="5000"/>
                  </a:schemeClr>
                </a:solidFill>
              </a:rPr>
              <a:t>oppimista</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tiedon</a:t>
            </a:r>
            <a:r>
              <a:rPr lang="en-GB" sz="1200" dirty="0">
                <a:solidFill>
                  <a:schemeClr val="tx1">
                    <a:lumMod val="95000"/>
                    <a:lumOff val="5000"/>
                  </a:schemeClr>
                </a:solidFill>
              </a:rPr>
              <a:t> </a:t>
            </a:r>
            <a:r>
              <a:rPr lang="en-GB" sz="1200" dirty="0" err="1">
                <a:solidFill>
                  <a:schemeClr val="tx1">
                    <a:lumMod val="95000"/>
                    <a:lumOff val="5000"/>
                  </a:schemeClr>
                </a:solidFill>
              </a:rPr>
              <a:t>rakentamista</a:t>
            </a:r>
            <a:r>
              <a:rPr lang="en-GB" sz="1200" dirty="0">
                <a:solidFill>
                  <a:schemeClr val="tx1">
                    <a:lumMod val="95000"/>
                    <a:lumOff val="5000"/>
                  </a:schemeClr>
                </a:solidFill>
              </a:rPr>
              <a:t>, mm. </a:t>
            </a:r>
            <a:r>
              <a:rPr lang="en-GB" sz="1200" dirty="0" err="1">
                <a:solidFill>
                  <a:schemeClr val="tx1">
                    <a:lumMod val="95000"/>
                    <a:lumOff val="5000"/>
                  </a:schemeClr>
                </a:solidFill>
              </a:rPr>
              <a:t>keskusteluja</a:t>
            </a:r>
            <a:r>
              <a:rPr lang="en-GB" sz="1200" dirty="0">
                <a:solidFill>
                  <a:schemeClr val="tx1">
                    <a:lumMod val="95000"/>
                    <a:lumOff val="5000"/>
                  </a:schemeClr>
                </a:solidFill>
              </a:rPr>
              <a:t>, </a:t>
            </a:r>
            <a:r>
              <a:rPr lang="en-GB" sz="1200" dirty="0" err="1">
                <a:solidFill>
                  <a:schemeClr val="tx1">
                    <a:lumMod val="95000"/>
                    <a:lumOff val="5000"/>
                  </a:schemeClr>
                </a:solidFill>
              </a:rPr>
              <a:t>harjoittelua</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materiaalien</a:t>
            </a:r>
            <a:r>
              <a:rPr lang="en-GB" sz="1200" dirty="0">
                <a:solidFill>
                  <a:schemeClr val="tx1">
                    <a:lumMod val="95000"/>
                    <a:lumOff val="5000"/>
                  </a:schemeClr>
                </a:solidFill>
              </a:rPr>
              <a:t> </a:t>
            </a:r>
            <a:r>
              <a:rPr lang="en-GB" sz="1200" dirty="0" err="1">
                <a:solidFill>
                  <a:schemeClr val="tx1">
                    <a:lumMod val="95000"/>
                    <a:lumOff val="5000"/>
                  </a:schemeClr>
                </a:solidFill>
              </a:rPr>
              <a:t>tuottamista</a:t>
            </a:r>
            <a:r>
              <a:rPr lang="en-GB" sz="1200" dirty="0">
                <a:solidFill>
                  <a:schemeClr val="tx1">
                    <a:lumMod val="95000"/>
                    <a:lumOff val="5000"/>
                  </a:schemeClr>
                </a:solidFill>
              </a:rPr>
              <a:t>.</a:t>
            </a:r>
          </a:p>
          <a:p>
            <a:pPr marL="483809" indent="-483809">
              <a:buFont typeface="Arial" panose="020B0604020202020204" pitchFamily="34" charset="0"/>
              <a:buChar char="•"/>
            </a:pPr>
            <a:r>
              <a:rPr lang="en-GB" sz="1200" dirty="0" err="1">
                <a:solidFill>
                  <a:schemeClr val="tx1">
                    <a:lumMod val="95000"/>
                    <a:lumOff val="5000"/>
                  </a:schemeClr>
                </a:solidFill>
              </a:rPr>
              <a:t>Tukee</a:t>
            </a:r>
            <a:r>
              <a:rPr lang="en-GB" sz="1200" dirty="0">
                <a:solidFill>
                  <a:schemeClr val="tx1">
                    <a:lumMod val="95000"/>
                    <a:lumOff val="5000"/>
                  </a:schemeClr>
                </a:solidFill>
              </a:rPr>
              <a:t> </a:t>
            </a:r>
            <a:r>
              <a:rPr lang="en-GB" sz="1200" dirty="0" err="1">
                <a:solidFill>
                  <a:schemeClr val="tx1">
                    <a:lumMod val="95000"/>
                    <a:lumOff val="5000"/>
                  </a:schemeClr>
                </a:solidFill>
              </a:rPr>
              <a:t>tiedon</a:t>
            </a:r>
            <a:r>
              <a:rPr lang="en-GB" sz="1200" dirty="0">
                <a:solidFill>
                  <a:schemeClr val="tx1">
                    <a:lumMod val="95000"/>
                    <a:lumOff val="5000"/>
                  </a:schemeClr>
                </a:solidFill>
              </a:rPr>
              <a:t> </a:t>
            </a:r>
            <a:r>
              <a:rPr lang="en-GB" sz="1200" dirty="0" err="1">
                <a:solidFill>
                  <a:schemeClr val="tx1">
                    <a:lumMod val="95000"/>
                    <a:lumOff val="5000"/>
                  </a:schemeClr>
                </a:solidFill>
              </a:rPr>
              <a:t>omaksumista</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tutkimista</a:t>
            </a:r>
            <a:r>
              <a:rPr lang="en-GB" sz="1200" dirty="0">
                <a:solidFill>
                  <a:schemeClr val="tx1">
                    <a:lumMod val="95000"/>
                    <a:lumOff val="5000"/>
                  </a:schemeClr>
                </a:solidFill>
              </a:rPr>
              <a:t> </a:t>
            </a:r>
            <a:r>
              <a:rPr lang="en-GB" sz="1200" dirty="0" err="1">
                <a:solidFill>
                  <a:schemeClr val="tx1">
                    <a:lumMod val="95000"/>
                    <a:lumOff val="5000"/>
                  </a:schemeClr>
                </a:solidFill>
              </a:rPr>
              <a:t>konstruoiden</a:t>
            </a:r>
            <a:r>
              <a:rPr lang="en-GB" sz="1200" dirty="0">
                <a:solidFill>
                  <a:schemeClr val="tx1">
                    <a:lumMod val="95000"/>
                    <a:lumOff val="5000"/>
                  </a:schemeClr>
                </a:solidFill>
              </a:rPr>
              <a:t> </a:t>
            </a:r>
            <a:r>
              <a:rPr lang="en-GB" sz="1200" dirty="0" err="1">
                <a:solidFill>
                  <a:schemeClr val="tx1">
                    <a:lumMod val="95000"/>
                    <a:lumOff val="5000"/>
                  </a:schemeClr>
                </a:solidFill>
              </a:rPr>
              <a:t>eli</a:t>
            </a:r>
            <a:r>
              <a:rPr lang="en-GB" sz="1200" dirty="0">
                <a:solidFill>
                  <a:schemeClr val="tx1">
                    <a:lumMod val="95000"/>
                    <a:lumOff val="5000"/>
                  </a:schemeClr>
                </a:solidFill>
              </a:rPr>
              <a:t> </a:t>
            </a:r>
            <a:r>
              <a:rPr lang="en-GB" sz="1200" dirty="0" err="1">
                <a:solidFill>
                  <a:schemeClr val="tx1">
                    <a:lumMod val="95000"/>
                    <a:lumOff val="5000"/>
                  </a:schemeClr>
                </a:solidFill>
              </a:rPr>
              <a:t>yhdessä</a:t>
            </a:r>
            <a:r>
              <a:rPr lang="en-GB" sz="1200" dirty="0">
                <a:solidFill>
                  <a:schemeClr val="tx1">
                    <a:lumMod val="95000"/>
                    <a:lumOff val="5000"/>
                  </a:schemeClr>
                </a:solidFill>
              </a:rPr>
              <a:t> </a:t>
            </a:r>
            <a:r>
              <a:rPr lang="en-GB" sz="1200" dirty="0" err="1">
                <a:solidFill>
                  <a:schemeClr val="tx1">
                    <a:lumMod val="95000"/>
                    <a:lumOff val="5000"/>
                  </a:schemeClr>
                </a:solidFill>
              </a:rPr>
              <a:t>tietoa</a:t>
            </a:r>
            <a:r>
              <a:rPr lang="en-GB" sz="1200" dirty="0">
                <a:solidFill>
                  <a:schemeClr val="tx1">
                    <a:lumMod val="95000"/>
                    <a:lumOff val="5000"/>
                  </a:schemeClr>
                </a:solidFill>
              </a:rPr>
              <a:t> </a:t>
            </a:r>
            <a:r>
              <a:rPr lang="en-GB" sz="1200" dirty="0" err="1">
                <a:solidFill>
                  <a:schemeClr val="tx1">
                    <a:lumMod val="95000"/>
                    <a:lumOff val="5000"/>
                  </a:schemeClr>
                </a:solidFill>
              </a:rPr>
              <a:t>rakentaen</a:t>
            </a:r>
            <a:r>
              <a:rPr lang="en-GB" sz="1200" dirty="0">
                <a:solidFill>
                  <a:schemeClr val="tx1">
                    <a:lumMod val="95000"/>
                    <a:lumOff val="5000"/>
                  </a:schemeClr>
                </a:solidFill>
              </a:rPr>
              <a:t>.</a:t>
            </a:r>
            <a:endParaRPr lang="en-GB" sz="1200" dirty="0">
              <a:solidFill>
                <a:srgbClr val="0D0D0D"/>
              </a:solidFill>
            </a:endParaRPr>
          </a:p>
          <a:p>
            <a:endParaRPr lang="fi-FI" dirty="0"/>
          </a:p>
        </p:txBody>
      </p:sp>
      <p:sp>
        <p:nvSpPr>
          <p:cNvPr id="4" name="Slide Number Placeholder 3"/>
          <p:cNvSpPr>
            <a:spLocks noGrp="1"/>
          </p:cNvSpPr>
          <p:nvPr>
            <p:ph type="sldNum" sz="quarter" idx="5"/>
          </p:nvPr>
        </p:nvSpPr>
        <p:spPr/>
        <p:txBody>
          <a:bodyPr/>
          <a:lstStyle/>
          <a:p>
            <a:pPr>
              <a:defRPr/>
            </a:pPr>
            <a:fld id="{3405D274-9957-F14C-8EA2-7129B63473F4}" type="slidenum">
              <a:rPr lang="en-GB" smtClean="0"/>
              <a:pPr>
                <a:defRPr/>
              </a:pPr>
              <a:t>15</a:t>
            </a:fld>
            <a:endParaRPr lang="en-GB"/>
          </a:p>
        </p:txBody>
      </p:sp>
    </p:spTree>
    <p:extLst>
      <p:ext uri="{BB962C8B-B14F-4D97-AF65-F5344CB8AC3E}">
        <p14:creationId xmlns:p14="http://schemas.microsoft.com/office/powerpoint/2010/main" val="3459128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err="1">
                <a:solidFill>
                  <a:schemeClr val="tx1">
                    <a:lumMod val="95000"/>
                    <a:lumOff val="5000"/>
                  </a:schemeClr>
                </a:solidFill>
              </a:rPr>
              <a:t>Opiskelija</a:t>
            </a:r>
            <a:r>
              <a:rPr lang="en-GB" sz="1200" dirty="0">
                <a:solidFill>
                  <a:schemeClr val="tx1">
                    <a:lumMod val="95000"/>
                    <a:lumOff val="5000"/>
                  </a:schemeClr>
                </a:solidFill>
              </a:rPr>
              <a:t> </a:t>
            </a:r>
            <a:r>
              <a:rPr lang="en-GB" sz="1200" dirty="0" err="1">
                <a:solidFill>
                  <a:schemeClr val="tx1">
                    <a:lumMod val="95000"/>
                    <a:lumOff val="5000"/>
                  </a:schemeClr>
                </a:solidFill>
              </a:rPr>
              <a:t>oppii</a:t>
            </a:r>
            <a:r>
              <a:rPr lang="en-GB" sz="1200" dirty="0">
                <a:solidFill>
                  <a:schemeClr val="tx1">
                    <a:lumMod val="95000"/>
                    <a:lumOff val="5000"/>
                  </a:schemeClr>
                </a:solidFill>
              </a:rPr>
              <a:t>:</a:t>
            </a:r>
            <a:endParaRPr lang="en-US" sz="1200" dirty="0">
              <a:solidFill>
                <a:schemeClr val="tx1">
                  <a:lumMod val="95000"/>
                  <a:lumOff val="5000"/>
                </a:schemeClr>
              </a:solidFill>
            </a:endParaRPr>
          </a:p>
          <a:p>
            <a:pPr marL="483809" indent="-483809">
              <a:buFont typeface="Arial" panose="020B0604020202020204" pitchFamily="34" charset="0"/>
              <a:buChar char="•"/>
            </a:pPr>
            <a:r>
              <a:rPr lang="en-GB" sz="1200" dirty="0" err="1">
                <a:solidFill>
                  <a:schemeClr val="tx1">
                    <a:lumMod val="95000"/>
                    <a:lumOff val="5000"/>
                  </a:schemeClr>
                </a:solidFill>
              </a:rPr>
              <a:t>Selkeästi</a:t>
            </a:r>
            <a:r>
              <a:rPr lang="en-GB" sz="1200" dirty="0">
                <a:solidFill>
                  <a:schemeClr val="tx1">
                    <a:lumMod val="95000"/>
                    <a:lumOff val="5000"/>
                  </a:schemeClr>
                </a:solidFill>
              </a:rPr>
              <a:t> </a:t>
            </a:r>
            <a:r>
              <a:rPr lang="en-GB" sz="1200" dirty="0" err="1">
                <a:solidFill>
                  <a:schemeClr val="tx1">
                    <a:lumMod val="95000"/>
                    <a:lumOff val="5000"/>
                  </a:schemeClr>
                </a:solidFill>
              </a:rPr>
              <a:t>muodostamaan</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esittelemään</a:t>
            </a:r>
            <a:r>
              <a:rPr lang="en-GB" sz="1200" dirty="0">
                <a:solidFill>
                  <a:schemeClr val="tx1">
                    <a:lumMod val="95000"/>
                    <a:lumOff val="5000"/>
                  </a:schemeClr>
                </a:solidFill>
              </a:rPr>
              <a:t> </a:t>
            </a:r>
            <a:r>
              <a:rPr lang="en-GB" sz="1200" dirty="0" err="1">
                <a:solidFill>
                  <a:schemeClr val="tx1">
                    <a:lumMod val="95000"/>
                    <a:lumOff val="5000"/>
                  </a:schemeClr>
                </a:solidFill>
              </a:rPr>
              <a:t>omat</a:t>
            </a:r>
            <a:r>
              <a:rPr lang="en-GB" sz="1200" dirty="0">
                <a:solidFill>
                  <a:schemeClr val="tx1">
                    <a:lumMod val="95000"/>
                    <a:lumOff val="5000"/>
                  </a:schemeClr>
                </a:solidFill>
              </a:rPr>
              <a:t> </a:t>
            </a:r>
            <a:r>
              <a:rPr lang="en-GB" sz="1200" dirty="0" err="1">
                <a:solidFill>
                  <a:schemeClr val="tx1">
                    <a:lumMod val="95000"/>
                    <a:lumOff val="5000"/>
                  </a:schemeClr>
                </a:solidFill>
              </a:rPr>
              <a:t>ideansa</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kysymyksensä</a:t>
            </a:r>
            <a:r>
              <a:rPr lang="en-GB" sz="1200" dirty="0">
                <a:solidFill>
                  <a:schemeClr val="tx1">
                    <a:lumMod val="95000"/>
                    <a:lumOff val="5000"/>
                  </a:schemeClr>
                </a:solidFill>
              </a:rPr>
              <a:t>. </a:t>
            </a:r>
            <a:endParaRPr lang="en-GB" sz="1200" dirty="0">
              <a:solidFill>
                <a:srgbClr val="000000"/>
              </a:solidFill>
            </a:endParaRPr>
          </a:p>
          <a:p>
            <a:pPr marL="483809" indent="-483809">
              <a:buFont typeface="Arial" panose="020B0604020202020204" pitchFamily="34" charset="0"/>
              <a:buChar char="•"/>
            </a:pPr>
            <a:r>
              <a:rPr lang="en-GB" sz="1200" dirty="0" err="1">
                <a:solidFill>
                  <a:schemeClr val="tx1">
                    <a:lumMod val="95000"/>
                    <a:lumOff val="5000"/>
                  </a:schemeClr>
                </a:solidFill>
              </a:rPr>
              <a:t>Vastaamaan</a:t>
            </a:r>
            <a:r>
              <a:rPr lang="en-GB" sz="1200" dirty="0">
                <a:solidFill>
                  <a:schemeClr val="tx1">
                    <a:lumMod val="95000"/>
                    <a:lumOff val="5000"/>
                  </a:schemeClr>
                </a:solidFill>
              </a:rPr>
              <a:t> </a:t>
            </a:r>
            <a:r>
              <a:rPr lang="en-GB" sz="1200" dirty="0" err="1">
                <a:solidFill>
                  <a:schemeClr val="tx1">
                    <a:lumMod val="95000"/>
                    <a:lumOff val="5000"/>
                  </a:schemeClr>
                </a:solidFill>
              </a:rPr>
              <a:t>opettajan</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muiden</a:t>
            </a:r>
            <a:r>
              <a:rPr lang="en-GB" sz="1200" dirty="0">
                <a:solidFill>
                  <a:schemeClr val="tx1">
                    <a:lumMod val="95000"/>
                    <a:lumOff val="5000"/>
                  </a:schemeClr>
                </a:solidFill>
              </a:rPr>
              <a:t> </a:t>
            </a:r>
            <a:r>
              <a:rPr lang="en-GB" sz="1200" dirty="0" err="1">
                <a:solidFill>
                  <a:schemeClr val="tx1">
                    <a:lumMod val="95000"/>
                    <a:lumOff val="5000"/>
                  </a:schemeClr>
                </a:solidFill>
              </a:rPr>
              <a:t>opiskelijoiden</a:t>
            </a:r>
            <a:r>
              <a:rPr lang="en-GB" sz="1200" dirty="0">
                <a:solidFill>
                  <a:schemeClr val="tx1">
                    <a:lumMod val="95000"/>
                    <a:lumOff val="5000"/>
                  </a:schemeClr>
                </a:solidFill>
              </a:rPr>
              <a:t> </a:t>
            </a:r>
            <a:r>
              <a:rPr lang="en-GB" sz="1200" dirty="0" err="1">
                <a:solidFill>
                  <a:schemeClr val="tx1">
                    <a:lumMod val="95000"/>
                    <a:lumOff val="5000"/>
                  </a:schemeClr>
                </a:solidFill>
              </a:rPr>
              <a:t>esittämiin</a:t>
            </a:r>
            <a:r>
              <a:rPr lang="en-GB" sz="1200" dirty="0">
                <a:solidFill>
                  <a:schemeClr val="tx1">
                    <a:lumMod val="95000"/>
                    <a:lumOff val="5000"/>
                  </a:schemeClr>
                </a:solidFill>
              </a:rPr>
              <a:t> </a:t>
            </a:r>
            <a:r>
              <a:rPr lang="en-GB" sz="1200" dirty="0" err="1">
                <a:solidFill>
                  <a:schemeClr val="tx1">
                    <a:lumMod val="95000"/>
                    <a:lumOff val="5000"/>
                  </a:schemeClr>
                </a:solidFill>
              </a:rPr>
              <a:t>kysymyksiin</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haastamaan</a:t>
            </a:r>
            <a:r>
              <a:rPr lang="en-GB" sz="1200" dirty="0">
                <a:solidFill>
                  <a:schemeClr val="tx1">
                    <a:lumMod val="95000"/>
                    <a:lumOff val="5000"/>
                  </a:schemeClr>
                </a:solidFill>
              </a:rPr>
              <a:t> </a:t>
            </a:r>
            <a:r>
              <a:rPr lang="en-GB" sz="1200" dirty="0" err="1">
                <a:solidFill>
                  <a:schemeClr val="tx1">
                    <a:lumMod val="95000"/>
                    <a:lumOff val="5000"/>
                  </a:schemeClr>
                </a:solidFill>
              </a:rPr>
              <a:t>heidän</a:t>
            </a:r>
            <a:r>
              <a:rPr lang="en-GB" sz="1200" dirty="0">
                <a:solidFill>
                  <a:schemeClr val="tx1">
                    <a:lumMod val="95000"/>
                    <a:lumOff val="5000"/>
                  </a:schemeClr>
                </a:solidFill>
              </a:rPr>
              <a:t> </a:t>
            </a:r>
            <a:r>
              <a:rPr lang="en-GB" sz="1200" dirty="0" err="1">
                <a:solidFill>
                  <a:schemeClr val="tx1">
                    <a:lumMod val="95000"/>
                    <a:lumOff val="5000"/>
                  </a:schemeClr>
                </a:solidFill>
              </a:rPr>
              <a:t>esittämiä</a:t>
            </a:r>
            <a:r>
              <a:rPr lang="en-GB" sz="1200" dirty="0">
                <a:solidFill>
                  <a:schemeClr val="tx1">
                    <a:lumMod val="95000"/>
                    <a:lumOff val="5000"/>
                  </a:schemeClr>
                </a:solidFill>
              </a:rPr>
              <a:t> </a:t>
            </a:r>
            <a:r>
              <a:rPr lang="en-GB" sz="1200" dirty="0" err="1">
                <a:solidFill>
                  <a:schemeClr val="tx1">
                    <a:lumMod val="95000"/>
                    <a:lumOff val="5000"/>
                  </a:schemeClr>
                </a:solidFill>
              </a:rPr>
              <a:t>ajatuksia</a:t>
            </a:r>
            <a:r>
              <a:rPr lang="en-GB" sz="1200" dirty="0">
                <a:solidFill>
                  <a:schemeClr val="tx1">
                    <a:lumMod val="95000"/>
                    <a:lumOff val="5000"/>
                  </a:schemeClr>
                </a:solidFill>
              </a:rPr>
              <a:t>.</a:t>
            </a:r>
            <a:endParaRPr lang="en-GB" sz="1200" dirty="0">
              <a:solidFill>
                <a:srgbClr val="0D0D0D"/>
              </a:solidFill>
              <a:cs typeface="Calibri"/>
            </a:endParaRPr>
          </a:p>
          <a:p>
            <a:pPr marL="483809" indent="-483809">
              <a:buFont typeface="Arial" panose="020B0604020202020204" pitchFamily="34" charset="0"/>
              <a:buChar char="•"/>
            </a:pPr>
            <a:endParaRPr lang="en-GB" sz="1200" dirty="0">
              <a:solidFill>
                <a:schemeClr val="tx1">
                  <a:lumMod val="95000"/>
                  <a:lumOff val="5000"/>
                </a:schemeClr>
              </a:solidFill>
              <a:cs typeface="Calibri"/>
            </a:endParaRPr>
          </a:p>
          <a:p>
            <a:r>
              <a:rPr lang="en-GB" sz="1200" dirty="0" err="1">
                <a:solidFill>
                  <a:schemeClr val="tx1">
                    <a:lumMod val="95000"/>
                    <a:lumOff val="5000"/>
                  </a:schemeClr>
                </a:solidFill>
                <a:cs typeface="Calibri"/>
              </a:rPr>
              <a:t>Keskustelut</a:t>
            </a:r>
            <a:r>
              <a:rPr lang="en-GB" sz="1200" dirty="0">
                <a:solidFill>
                  <a:schemeClr val="tx1">
                    <a:lumMod val="95000"/>
                    <a:lumOff val="5000"/>
                  </a:schemeClr>
                </a:solidFill>
                <a:cs typeface="Calibri"/>
              </a:rPr>
              <a:t> </a:t>
            </a:r>
            <a:r>
              <a:rPr lang="en-GB" sz="1200" dirty="0" err="1">
                <a:solidFill>
                  <a:schemeClr val="tx1">
                    <a:lumMod val="95000"/>
                    <a:lumOff val="5000"/>
                  </a:schemeClr>
                </a:solidFill>
                <a:cs typeface="Calibri"/>
              </a:rPr>
              <a:t>liittyvät</a:t>
            </a:r>
            <a:r>
              <a:rPr lang="en-GB" sz="1200" dirty="0">
                <a:solidFill>
                  <a:schemeClr val="tx1">
                    <a:lumMod val="95000"/>
                    <a:lumOff val="5000"/>
                  </a:schemeClr>
                </a:solidFill>
                <a:cs typeface="Calibri"/>
              </a:rPr>
              <a:t> </a:t>
            </a:r>
            <a:r>
              <a:rPr lang="en-GB" sz="1200" dirty="0" err="1">
                <a:solidFill>
                  <a:schemeClr val="tx1">
                    <a:lumMod val="95000"/>
                    <a:lumOff val="5000"/>
                  </a:schemeClr>
                </a:solidFill>
                <a:cs typeface="Calibri"/>
              </a:rPr>
              <a:t>luontaisesti</a:t>
            </a:r>
            <a:r>
              <a:rPr lang="en-GB" sz="1200" dirty="0">
                <a:solidFill>
                  <a:schemeClr val="tx1">
                    <a:lumMod val="95000"/>
                    <a:lumOff val="5000"/>
                  </a:schemeClr>
                </a:solidFill>
                <a:cs typeface="Calibri"/>
              </a:rPr>
              <a:t> </a:t>
            </a:r>
            <a:r>
              <a:rPr lang="en-GB" sz="1200" dirty="0" err="1">
                <a:solidFill>
                  <a:schemeClr val="tx1">
                    <a:lumMod val="95000"/>
                    <a:lumOff val="5000"/>
                  </a:schemeClr>
                </a:solidFill>
                <a:cs typeface="Calibri"/>
              </a:rPr>
              <a:t>käsitykseen</a:t>
            </a:r>
            <a:r>
              <a:rPr lang="en-GB" sz="1200" dirty="0">
                <a:solidFill>
                  <a:schemeClr val="tx1">
                    <a:lumMod val="95000"/>
                    <a:lumOff val="5000"/>
                  </a:schemeClr>
                </a:solidFill>
                <a:cs typeface="Calibri"/>
              </a:rPr>
              <a:t> </a:t>
            </a:r>
            <a:r>
              <a:rPr lang="en-GB" sz="1200" dirty="0" err="1">
                <a:solidFill>
                  <a:schemeClr val="tx1">
                    <a:lumMod val="95000"/>
                    <a:lumOff val="5000"/>
                  </a:schemeClr>
                </a:solidFill>
                <a:cs typeface="Calibri"/>
              </a:rPr>
              <a:t>tiedon</a:t>
            </a:r>
            <a:r>
              <a:rPr lang="en-GB" sz="1200" dirty="0">
                <a:solidFill>
                  <a:schemeClr val="tx1">
                    <a:lumMod val="95000"/>
                    <a:lumOff val="5000"/>
                  </a:schemeClr>
                </a:solidFill>
                <a:cs typeface="Calibri"/>
              </a:rPr>
              <a:t> </a:t>
            </a:r>
            <a:r>
              <a:rPr lang="en-GB" sz="1200" dirty="0" err="1">
                <a:solidFill>
                  <a:schemeClr val="tx1">
                    <a:lumMod val="95000"/>
                    <a:lumOff val="5000"/>
                  </a:schemeClr>
                </a:solidFill>
                <a:cs typeface="Calibri"/>
              </a:rPr>
              <a:t>yhteistoiminnallisesta</a:t>
            </a:r>
            <a:r>
              <a:rPr lang="en-GB" sz="1200" dirty="0">
                <a:solidFill>
                  <a:schemeClr val="tx1">
                    <a:lumMod val="95000"/>
                    <a:lumOff val="5000"/>
                  </a:schemeClr>
                </a:solidFill>
                <a:cs typeface="Calibri"/>
              </a:rPr>
              <a:t> </a:t>
            </a:r>
            <a:r>
              <a:rPr lang="en-GB" sz="1200" dirty="0" err="1">
                <a:solidFill>
                  <a:schemeClr val="tx1">
                    <a:lumMod val="95000"/>
                    <a:lumOff val="5000"/>
                  </a:schemeClr>
                </a:solidFill>
                <a:cs typeface="Calibri"/>
              </a:rPr>
              <a:t>rakentamisesta</a:t>
            </a:r>
            <a:r>
              <a:rPr lang="en-GB" sz="1200" dirty="0">
                <a:solidFill>
                  <a:schemeClr val="tx1">
                    <a:lumMod val="95000"/>
                    <a:lumOff val="5000"/>
                  </a:schemeClr>
                </a:solidFill>
                <a:cs typeface="Calibri"/>
              </a:rPr>
              <a:t>.</a:t>
            </a:r>
          </a:p>
          <a:p>
            <a:endParaRPr lang="fi-FI" dirty="0"/>
          </a:p>
        </p:txBody>
      </p:sp>
      <p:sp>
        <p:nvSpPr>
          <p:cNvPr id="4" name="Slide Number Placeholder 3"/>
          <p:cNvSpPr>
            <a:spLocks noGrp="1"/>
          </p:cNvSpPr>
          <p:nvPr>
            <p:ph type="sldNum" sz="quarter" idx="5"/>
          </p:nvPr>
        </p:nvSpPr>
        <p:spPr/>
        <p:txBody>
          <a:bodyPr/>
          <a:lstStyle/>
          <a:p>
            <a:pPr>
              <a:defRPr/>
            </a:pPr>
            <a:fld id="{3405D274-9957-F14C-8EA2-7129B63473F4}" type="slidenum">
              <a:rPr lang="en-GB" smtClean="0"/>
              <a:pPr>
                <a:defRPr/>
              </a:pPr>
              <a:t>17</a:t>
            </a:fld>
            <a:endParaRPr lang="en-GB"/>
          </a:p>
        </p:txBody>
      </p:sp>
    </p:spTree>
    <p:extLst>
      <p:ext uri="{BB962C8B-B14F-4D97-AF65-F5344CB8AC3E}">
        <p14:creationId xmlns:p14="http://schemas.microsoft.com/office/powerpoint/2010/main" val="4079560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74280" indent="-302381">
              <a:spcBef>
                <a:spcPts val="423"/>
              </a:spcBef>
              <a:spcAft>
                <a:spcPts val="423"/>
              </a:spcAft>
              <a:buBlip>
                <a:blip r:embed="rId3"/>
              </a:buBlip>
            </a:pPr>
            <a:r>
              <a:rPr lang="en-GB" sz="1200" dirty="0" err="1"/>
              <a:t>Seminaarit</a:t>
            </a:r>
            <a:endParaRPr lang="en-GB" sz="1200" dirty="0">
              <a:cs typeface="Calibri"/>
            </a:endParaRPr>
          </a:p>
          <a:p>
            <a:pPr marL="374280" indent="-302381">
              <a:spcBef>
                <a:spcPts val="423"/>
              </a:spcBef>
              <a:spcAft>
                <a:spcPts val="423"/>
              </a:spcAft>
              <a:buBlip>
                <a:blip r:embed="rId3"/>
              </a:buBlip>
            </a:pPr>
            <a:r>
              <a:rPr lang="en-GB" sz="1200" dirty="0" err="1"/>
              <a:t>Keskusteluryhmät</a:t>
            </a:r>
            <a:r>
              <a:rPr lang="en-GB" sz="1200" dirty="0"/>
              <a:t> </a:t>
            </a:r>
            <a:endParaRPr lang="en-GB" sz="1200" dirty="0">
              <a:cs typeface="Calibri"/>
            </a:endParaRPr>
          </a:p>
          <a:p>
            <a:pPr marL="374280" indent="-302381">
              <a:spcBef>
                <a:spcPts val="423"/>
              </a:spcBef>
              <a:spcAft>
                <a:spcPts val="423"/>
              </a:spcAft>
              <a:buBlip>
                <a:blip r:embed="rId3"/>
              </a:buBlip>
            </a:pPr>
            <a:r>
              <a:rPr lang="en-GB" sz="1200" dirty="0" err="1"/>
              <a:t>Lukupiirit</a:t>
            </a:r>
            <a:r>
              <a:rPr lang="en-GB" sz="1200" dirty="0"/>
              <a:t> </a:t>
            </a:r>
            <a:endParaRPr lang="en-GB" sz="1200" dirty="0">
              <a:cs typeface="Calibri"/>
            </a:endParaRPr>
          </a:p>
          <a:p>
            <a:pPr marL="374280" indent="-302381">
              <a:spcBef>
                <a:spcPts val="423"/>
              </a:spcBef>
              <a:spcAft>
                <a:spcPts val="423"/>
              </a:spcAft>
              <a:buBlip>
                <a:blip r:embed="rId3"/>
              </a:buBlip>
            </a:pPr>
            <a:r>
              <a:rPr lang="en-GB" sz="1200" dirty="0" err="1"/>
              <a:t>Vuorovaikutteiset</a:t>
            </a:r>
            <a:r>
              <a:rPr lang="en-GB" sz="1200" dirty="0"/>
              <a:t> </a:t>
            </a:r>
            <a:r>
              <a:rPr lang="en-GB" sz="1200" dirty="0" err="1"/>
              <a:t>luennot</a:t>
            </a:r>
            <a:endParaRPr lang="en-GB" sz="1200" dirty="0">
              <a:cs typeface="Calibri"/>
            </a:endParaRPr>
          </a:p>
          <a:p>
            <a:pPr marL="374280" indent="-302381">
              <a:spcBef>
                <a:spcPts val="423"/>
              </a:spcBef>
              <a:spcAft>
                <a:spcPts val="423"/>
              </a:spcAft>
              <a:buBlip>
                <a:blip r:embed="rId3"/>
              </a:buBlip>
            </a:pPr>
            <a:r>
              <a:rPr lang="en-GB" sz="1200" dirty="0" err="1"/>
              <a:t>Yhteistoiminnallinen</a:t>
            </a:r>
            <a:r>
              <a:rPr lang="en-GB" sz="1200" dirty="0"/>
              <a:t> </a:t>
            </a:r>
            <a:r>
              <a:rPr lang="en-GB" sz="1200" dirty="0" err="1"/>
              <a:t>palapeli</a:t>
            </a:r>
            <a:r>
              <a:rPr lang="en-GB" sz="1200" dirty="0"/>
              <a:t> (“Jigsaw”)-</a:t>
            </a:r>
            <a:r>
              <a:rPr lang="en-GB" sz="1200" dirty="0" err="1"/>
              <a:t>aktiviteetti</a:t>
            </a:r>
            <a:endParaRPr lang="en-GB" sz="1200" dirty="0">
              <a:cs typeface="Calibri"/>
            </a:endParaRPr>
          </a:p>
          <a:p>
            <a:pPr marL="374280" indent="-302381">
              <a:spcBef>
                <a:spcPts val="423"/>
              </a:spcBef>
              <a:spcAft>
                <a:spcPts val="423"/>
              </a:spcAft>
              <a:buBlip>
                <a:blip r:embed="rId3"/>
              </a:buBlip>
            </a:pPr>
            <a:r>
              <a:rPr lang="en-GB" sz="1200" dirty="0"/>
              <a:t>“Learning café”</a:t>
            </a:r>
            <a:endParaRPr lang="en-GB" sz="1200" dirty="0">
              <a:cs typeface="Calibri"/>
            </a:endParaRPr>
          </a:p>
          <a:p>
            <a:pPr marL="374280" indent="-302381">
              <a:spcBef>
                <a:spcPts val="423"/>
              </a:spcBef>
              <a:spcAft>
                <a:spcPts val="423"/>
              </a:spcAft>
              <a:buBlip>
                <a:blip r:embed="rId3"/>
              </a:buBlip>
            </a:pPr>
            <a:r>
              <a:rPr lang="en-GB" sz="1200" dirty="0" err="1"/>
              <a:t>Roolien</a:t>
            </a:r>
            <a:r>
              <a:rPr lang="en-GB" sz="1200" dirty="0"/>
              <a:t> </a:t>
            </a:r>
            <a:r>
              <a:rPr lang="en-GB" sz="1200" dirty="0" err="1"/>
              <a:t>jako</a:t>
            </a:r>
            <a:r>
              <a:rPr lang="en-GB" sz="1200" dirty="0"/>
              <a:t> </a:t>
            </a:r>
            <a:r>
              <a:rPr lang="en-GB" sz="1200" dirty="0" err="1"/>
              <a:t>keskustelussa</a:t>
            </a:r>
            <a:r>
              <a:rPr lang="en-GB" sz="1200" dirty="0"/>
              <a:t> (</a:t>
            </a:r>
            <a:r>
              <a:rPr lang="en-GB" sz="1200" dirty="0" err="1"/>
              <a:t>kts</a:t>
            </a:r>
            <a:r>
              <a:rPr lang="en-GB" sz="1200" dirty="0"/>
              <a:t>. </a:t>
            </a:r>
            <a:r>
              <a:rPr lang="en-GB" sz="1200" dirty="0" err="1"/>
              <a:t>esim</a:t>
            </a:r>
            <a:r>
              <a:rPr lang="en-GB" sz="1200" dirty="0"/>
              <a:t>. de </a:t>
            </a:r>
            <a:r>
              <a:rPr lang="en-GB" sz="1200" dirty="0" err="1"/>
              <a:t>Bonon</a:t>
            </a:r>
            <a:r>
              <a:rPr lang="en-GB" sz="1200" dirty="0"/>
              <a:t> “6 thinking hats”)</a:t>
            </a:r>
            <a:endParaRPr lang="en-GB" sz="1200" dirty="0">
              <a:cs typeface="Calibri"/>
            </a:endParaRPr>
          </a:p>
          <a:p>
            <a:pPr marL="374280" indent="-302381">
              <a:spcBef>
                <a:spcPts val="423"/>
              </a:spcBef>
              <a:spcAft>
                <a:spcPts val="423"/>
              </a:spcAft>
              <a:buBlip>
                <a:blip r:embed="rId3"/>
              </a:buBlip>
            </a:pPr>
            <a:r>
              <a:rPr lang="en-GB" sz="1200" dirty="0" err="1"/>
              <a:t>Samanaikaisuus</a:t>
            </a:r>
            <a:endParaRPr lang="fi-FI" dirty="0"/>
          </a:p>
        </p:txBody>
      </p:sp>
      <p:sp>
        <p:nvSpPr>
          <p:cNvPr id="4" name="Slide Number Placeholder 3"/>
          <p:cNvSpPr>
            <a:spLocks noGrp="1"/>
          </p:cNvSpPr>
          <p:nvPr>
            <p:ph type="sldNum" sz="quarter" idx="5"/>
          </p:nvPr>
        </p:nvSpPr>
        <p:spPr/>
        <p:txBody>
          <a:bodyPr/>
          <a:lstStyle/>
          <a:p>
            <a:pPr>
              <a:defRPr/>
            </a:pPr>
            <a:fld id="{3405D274-9957-F14C-8EA2-7129B63473F4}" type="slidenum">
              <a:rPr lang="en-GB" smtClean="0"/>
              <a:pPr>
                <a:defRPr/>
              </a:pPr>
              <a:t>18</a:t>
            </a:fld>
            <a:endParaRPr lang="en-GB"/>
          </a:p>
        </p:txBody>
      </p:sp>
    </p:spTree>
    <p:extLst>
      <p:ext uri="{BB962C8B-B14F-4D97-AF65-F5344CB8AC3E}">
        <p14:creationId xmlns:p14="http://schemas.microsoft.com/office/powerpoint/2010/main" val="1245075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err="1">
                <a:solidFill>
                  <a:schemeClr val="tx1">
                    <a:lumMod val="95000"/>
                    <a:lumOff val="5000"/>
                  </a:schemeClr>
                </a:solidFill>
              </a:rPr>
              <a:t>Tutkiva</a:t>
            </a:r>
            <a:r>
              <a:rPr lang="en-GB" sz="1200" dirty="0">
                <a:solidFill>
                  <a:schemeClr val="tx1">
                    <a:lumMod val="95000"/>
                    <a:lumOff val="5000"/>
                  </a:schemeClr>
                </a:solidFill>
              </a:rPr>
              <a:t> </a:t>
            </a:r>
            <a:r>
              <a:rPr lang="en-GB" sz="1200" dirty="0" err="1">
                <a:solidFill>
                  <a:schemeClr val="tx1">
                    <a:lumMod val="95000"/>
                    <a:lumOff val="5000"/>
                  </a:schemeClr>
                </a:solidFill>
              </a:rPr>
              <a:t>oppiminen</a:t>
            </a:r>
            <a:r>
              <a:rPr lang="en-GB" sz="1200" dirty="0">
                <a:solidFill>
                  <a:schemeClr val="tx1">
                    <a:lumMod val="95000"/>
                    <a:lumOff val="5000"/>
                  </a:schemeClr>
                </a:solidFill>
              </a:rPr>
              <a:t> </a:t>
            </a:r>
            <a:r>
              <a:rPr lang="en-GB" sz="1200" dirty="0" err="1">
                <a:solidFill>
                  <a:schemeClr val="tx1">
                    <a:lumMod val="95000"/>
                    <a:lumOff val="5000"/>
                  </a:schemeClr>
                </a:solidFill>
              </a:rPr>
              <a:t>ohjaa</a:t>
            </a:r>
            <a:r>
              <a:rPr lang="en-GB" sz="1200" dirty="0">
                <a:solidFill>
                  <a:schemeClr val="tx1">
                    <a:lumMod val="95000"/>
                    <a:lumOff val="5000"/>
                  </a:schemeClr>
                </a:solidFill>
              </a:rPr>
              <a:t> </a:t>
            </a:r>
            <a:r>
              <a:rPr lang="en-GB" sz="1200" dirty="0" err="1">
                <a:solidFill>
                  <a:schemeClr val="tx1">
                    <a:lumMod val="95000"/>
                    <a:lumOff val="5000"/>
                  </a:schemeClr>
                </a:solidFill>
              </a:rPr>
              <a:t>opiskelijoita</a:t>
            </a:r>
            <a:r>
              <a:rPr lang="en-GB" sz="1200" dirty="0">
                <a:solidFill>
                  <a:schemeClr val="tx1">
                    <a:lumMod val="95000"/>
                    <a:lumOff val="5000"/>
                  </a:schemeClr>
                </a:solidFill>
              </a:rPr>
              <a:t> </a:t>
            </a:r>
            <a:r>
              <a:rPr lang="en-GB" sz="1200" dirty="0" err="1">
                <a:solidFill>
                  <a:schemeClr val="tx1">
                    <a:lumMod val="95000"/>
                    <a:lumOff val="5000"/>
                  </a:schemeClr>
                </a:solidFill>
              </a:rPr>
              <a:t>etsimään</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vertailemaan</a:t>
            </a:r>
            <a:r>
              <a:rPr lang="en-GB" sz="1200" dirty="0">
                <a:solidFill>
                  <a:schemeClr val="tx1">
                    <a:lumMod val="95000"/>
                    <a:lumOff val="5000"/>
                  </a:schemeClr>
                </a:solidFill>
              </a:rPr>
              <a:t> </a:t>
            </a:r>
            <a:r>
              <a:rPr lang="en-GB" sz="1200" dirty="0" err="1">
                <a:solidFill>
                  <a:schemeClr val="tx1">
                    <a:lumMod val="95000"/>
                    <a:lumOff val="5000"/>
                  </a:schemeClr>
                </a:solidFill>
              </a:rPr>
              <a:t>tietoa</a:t>
            </a:r>
            <a:r>
              <a:rPr lang="en-GB" sz="1200" dirty="0">
                <a:solidFill>
                  <a:schemeClr val="tx1">
                    <a:lumMod val="95000"/>
                    <a:lumOff val="5000"/>
                  </a:schemeClr>
                </a:solidFill>
              </a:rPr>
              <a:t> </a:t>
            </a:r>
            <a:r>
              <a:rPr lang="en-GB" sz="1200" dirty="0" err="1">
                <a:solidFill>
                  <a:schemeClr val="tx1">
                    <a:lumMod val="95000"/>
                    <a:lumOff val="5000"/>
                  </a:schemeClr>
                </a:solidFill>
              </a:rPr>
              <a:t>sekä</a:t>
            </a:r>
            <a:r>
              <a:rPr lang="en-GB" sz="1200" dirty="0">
                <a:solidFill>
                  <a:schemeClr val="tx1">
                    <a:lumMod val="95000"/>
                    <a:lumOff val="5000"/>
                  </a:schemeClr>
                </a:solidFill>
              </a:rPr>
              <a:t> </a:t>
            </a:r>
            <a:r>
              <a:rPr lang="en-GB" sz="1200" dirty="0" err="1">
                <a:solidFill>
                  <a:schemeClr val="tx1">
                    <a:lumMod val="95000"/>
                    <a:lumOff val="5000"/>
                  </a:schemeClr>
                </a:solidFill>
              </a:rPr>
              <a:t>esittämään</a:t>
            </a:r>
            <a:r>
              <a:rPr lang="en-GB" sz="1200" dirty="0">
                <a:solidFill>
                  <a:schemeClr val="tx1">
                    <a:lumMod val="95000"/>
                    <a:lumOff val="5000"/>
                  </a:schemeClr>
                </a:solidFill>
              </a:rPr>
              <a:t> </a:t>
            </a:r>
            <a:r>
              <a:rPr lang="en-GB" sz="1200" dirty="0" err="1">
                <a:solidFill>
                  <a:schemeClr val="tx1">
                    <a:lumMod val="95000"/>
                    <a:lumOff val="5000"/>
                  </a:schemeClr>
                </a:solidFill>
              </a:rPr>
              <a:t>kritiikkiä</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soveltamaan</a:t>
            </a:r>
            <a:r>
              <a:rPr lang="en-GB" sz="1200" dirty="0">
                <a:solidFill>
                  <a:schemeClr val="tx1">
                    <a:lumMod val="95000"/>
                    <a:lumOff val="5000"/>
                  </a:schemeClr>
                </a:solidFill>
              </a:rPr>
              <a:t> </a:t>
            </a:r>
            <a:r>
              <a:rPr lang="en-GB" sz="1200" dirty="0" err="1">
                <a:solidFill>
                  <a:schemeClr val="tx1">
                    <a:lumMod val="95000"/>
                    <a:lumOff val="5000"/>
                  </a:schemeClr>
                </a:solidFill>
              </a:rPr>
              <a:t>tekstejä</a:t>
            </a:r>
            <a:r>
              <a:rPr lang="en-GB" sz="1200" dirty="0">
                <a:solidFill>
                  <a:schemeClr val="tx1">
                    <a:lumMod val="95000"/>
                    <a:lumOff val="5000"/>
                  </a:schemeClr>
                </a:solidFill>
              </a:rPr>
              <a:t>, </a:t>
            </a:r>
            <a:r>
              <a:rPr lang="en-GB" sz="1200" dirty="0" err="1">
                <a:solidFill>
                  <a:schemeClr val="tx1">
                    <a:lumMod val="95000"/>
                    <a:lumOff val="5000"/>
                  </a:schemeClr>
                </a:solidFill>
              </a:rPr>
              <a:t>dokumentteja</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muita</a:t>
            </a:r>
            <a:r>
              <a:rPr lang="en-GB" sz="1200" dirty="0">
                <a:solidFill>
                  <a:schemeClr val="tx1">
                    <a:lumMod val="95000"/>
                    <a:lumOff val="5000"/>
                  </a:schemeClr>
                </a:solidFill>
              </a:rPr>
              <a:t> </a:t>
            </a:r>
            <a:r>
              <a:rPr lang="en-GB" sz="1200" dirty="0" err="1">
                <a:solidFill>
                  <a:schemeClr val="tx1">
                    <a:lumMod val="95000"/>
                    <a:lumOff val="5000"/>
                  </a:schemeClr>
                </a:solidFill>
              </a:rPr>
              <a:t>materiaaleja</a:t>
            </a:r>
            <a:r>
              <a:rPr lang="en-GB" sz="1200" dirty="0">
                <a:solidFill>
                  <a:schemeClr val="tx1">
                    <a:lumMod val="95000"/>
                    <a:lumOff val="5000"/>
                  </a:schemeClr>
                </a:solidFill>
              </a:rPr>
              <a:t>, </a:t>
            </a:r>
            <a:r>
              <a:rPr lang="en-GB" sz="1200" dirty="0" err="1">
                <a:solidFill>
                  <a:schemeClr val="tx1">
                    <a:lumMod val="95000"/>
                    <a:lumOff val="5000"/>
                  </a:schemeClr>
                </a:solidFill>
              </a:rPr>
              <a:t>jotka</a:t>
            </a:r>
            <a:r>
              <a:rPr lang="en-GB" sz="1200" dirty="0">
                <a:solidFill>
                  <a:schemeClr val="tx1">
                    <a:lumMod val="95000"/>
                    <a:lumOff val="5000"/>
                  </a:schemeClr>
                </a:solidFill>
              </a:rPr>
              <a:t> </a:t>
            </a:r>
            <a:r>
              <a:rPr lang="en-GB" sz="1200" dirty="0" err="1">
                <a:solidFill>
                  <a:schemeClr val="tx1">
                    <a:lumMod val="95000"/>
                    <a:lumOff val="5000"/>
                  </a:schemeClr>
                </a:solidFill>
              </a:rPr>
              <a:t>liittyvät</a:t>
            </a:r>
            <a:r>
              <a:rPr lang="en-GB" sz="1200" dirty="0">
                <a:solidFill>
                  <a:schemeClr val="tx1">
                    <a:lumMod val="95000"/>
                    <a:lumOff val="5000"/>
                  </a:schemeClr>
                </a:solidFill>
              </a:rPr>
              <a:t> </a:t>
            </a:r>
            <a:r>
              <a:rPr lang="en-GB" sz="1200" dirty="0" err="1">
                <a:solidFill>
                  <a:schemeClr val="tx1">
                    <a:lumMod val="95000"/>
                    <a:lumOff val="5000"/>
                  </a:schemeClr>
                </a:solidFill>
              </a:rPr>
              <a:t>opetettavan</a:t>
            </a:r>
            <a:r>
              <a:rPr lang="en-GB" sz="1200" dirty="0">
                <a:solidFill>
                  <a:schemeClr val="tx1">
                    <a:lumMod val="95000"/>
                    <a:lumOff val="5000"/>
                  </a:schemeClr>
                </a:solidFill>
              </a:rPr>
              <a:t> </a:t>
            </a:r>
            <a:r>
              <a:rPr lang="en-GB" sz="1200" dirty="0" err="1">
                <a:solidFill>
                  <a:schemeClr val="tx1">
                    <a:lumMod val="95000"/>
                    <a:lumOff val="5000"/>
                  </a:schemeClr>
                </a:solidFill>
              </a:rPr>
              <a:t>aiheen</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kurssin</a:t>
            </a:r>
            <a:r>
              <a:rPr lang="en-GB" sz="1200" dirty="0">
                <a:solidFill>
                  <a:schemeClr val="tx1">
                    <a:lumMod val="95000"/>
                    <a:lumOff val="5000"/>
                  </a:schemeClr>
                </a:solidFill>
              </a:rPr>
              <a:t> </a:t>
            </a:r>
            <a:r>
              <a:rPr lang="en-GB" sz="1200" dirty="0" err="1">
                <a:solidFill>
                  <a:schemeClr val="tx1">
                    <a:lumMod val="95000"/>
                    <a:lumOff val="5000"/>
                  </a:schemeClr>
                </a:solidFill>
              </a:rPr>
              <a:t>sisältöihin</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käsitteisiin</a:t>
            </a:r>
            <a:r>
              <a:rPr lang="en-GB" sz="1200" dirty="0">
                <a:solidFill>
                  <a:schemeClr val="tx1">
                    <a:lumMod val="95000"/>
                    <a:lumOff val="5000"/>
                  </a:schemeClr>
                </a:solidFill>
              </a:rPr>
              <a:t>.</a:t>
            </a:r>
            <a:endParaRPr lang="en-GB" sz="1200" dirty="0">
              <a:solidFill>
                <a:srgbClr val="000000"/>
              </a:solidFill>
              <a:cs typeface="Calibri"/>
            </a:endParaRPr>
          </a:p>
          <a:p>
            <a:endParaRPr lang="en-GB" sz="1200" dirty="0">
              <a:solidFill>
                <a:srgbClr val="0D0D0D"/>
              </a:solidFill>
              <a:cs typeface="Calibri"/>
            </a:endParaRPr>
          </a:p>
          <a:p>
            <a:r>
              <a:rPr lang="en-GB" sz="1200" dirty="0" err="1">
                <a:solidFill>
                  <a:srgbClr val="0D0D0D"/>
                </a:solidFill>
                <a:cs typeface="Calibri"/>
              </a:rPr>
              <a:t>Tutkiva</a:t>
            </a:r>
            <a:r>
              <a:rPr lang="en-GB" sz="1200" dirty="0">
                <a:solidFill>
                  <a:srgbClr val="0D0D0D"/>
                </a:solidFill>
                <a:cs typeface="Calibri"/>
              </a:rPr>
              <a:t> </a:t>
            </a:r>
            <a:r>
              <a:rPr lang="en-GB" sz="1200" dirty="0" err="1">
                <a:solidFill>
                  <a:srgbClr val="0D0D0D"/>
                </a:solidFill>
                <a:cs typeface="Calibri"/>
              </a:rPr>
              <a:t>oppiminen</a:t>
            </a:r>
            <a:r>
              <a:rPr lang="en-GB" sz="1200" dirty="0">
                <a:solidFill>
                  <a:srgbClr val="0D0D0D"/>
                </a:solidFill>
                <a:cs typeface="Calibri"/>
              </a:rPr>
              <a:t> </a:t>
            </a:r>
            <a:r>
              <a:rPr lang="en-GB" sz="1200" dirty="0" err="1">
                <a:solidFill>
                  <a:srgbClr val="0D0D0D"/>
                </a:solidFill>
                <a:cs typeface="Calibri"/>
              </a:rPr>
              <a:t>painottaa</a:t>
            </a:r>
            <a:r>
              <a:rPr lang="en-GB" sz="1200" dirty="0">
                <a:solidFill>
                  <a:srgbClr val="0D0D0D"/>
                </a:solidFill>
                <a:cs typeface="Calibri"/>
              </a:rPr>
              <a:t> </a:t>
            </a:r>
            <a:r>
              <a:rPr lang="en-GB" sz="1200" dirty="0" err="1">
                <a:solidFill>
                  <a:srgbClr val="0D0D0D"/>
                </a:solidFill>
                <a:cs typeface="Calibri"/>
              </a:rPr>
              <a:t>argumentaatiotaitoja</a:t>
            </a:r>
            <a:r>
              <a:rPr lang="en-GB" sz="1200" dirty="0">
                <a:solidFill>
                  <a:srgbClr val="0D0D0D"/>
                </a:solidFill>
                <a:cs typeface="Calibri"/>
              </a:rPr>
              <a:t> </a:t>
            </a:r>
            <a:r>
              <a:rPr lang="en-GB" sz="1200" dirty="0" err="1">
                <a:solidFill>
                  <a:srgbClr val="0D0D0D"/>
                </a:solidFill>
                <a:cs typeface="Calibri"/>
              </a:rPr>
              <a:t>ja</a:t>
            </a:r>
            <a:r>
              <a:rPr lang="en-GB" sz="1200" dirty="0">
                <a:solidFill>
                  <a:srgbClr val="0D0D0D"/>
                </a:solidFill>
                <a:cs typeface="Calibri"/>
              </a:rPr>
              <a:t> </a:t>
            </a:r>
            <a:r>
              <a:rPr lang="en-GB" sz="1200" dirty="0" err="1">
                <a:solidFill>
                  <a:srgbClr val="0D0D0D"/>
                </a:solidFill>
                <a:cs typeface="Calibri"/>
              </a:rPr>
              <a:t>tehtävän</a:t>
            </a:r>
            <a:r>
              <a:rPr lang="en-GB" sz="1200" dirty="0">
                <a:solidFill>
                  <a:srgbClr val="0D0D0D"/>
                </a:solidFill>
                <a:cs typeface="Calibri"/>
              </a:rPr>
              <a:t> </a:t>
            </a:r>
            <a:r>
              <a:rPr lang="en-GB" sz="1200" dirty="0" err="1">
                <a:solidFill>
                  <a:srgbClr val="0D0D0D"/>
                </a:solidFill>
                <a:cs typeface="Calibri"/>
              </a:rPr>
              <a:t>tavoitteiden</a:t>
            </a:r>
            <a:r>
              <a:rPr lang="en-GB" sz="1200" dirty="0">
                <a:solidFill>
                  <a:srgbClr val="0D0D0D"/>
                </a:solidFill>
                <a:cs typeface="Calibri"/>
              </a:rPr>
              <a:t> </a:t>
            </a:r>
            <a:r>
              <a:rPr lang="en-GB" sz="1200" dirty="0" err="1">
                <a:solidFill>
                  <a:srgbClr val="0D0D0D"/>
                </a:solidFill>
                <a:cs typeface="Calibri"/>
              </a:rPr>
              <a:t>ymmärtämistä</a:t>
            </a:r>
            <a:r>
              <a:rPr lang="en-GB" sz="1200" dirty="0">
                <a:solidFill>
                  <a:srgbClr val="0D0D0D"/>
                </a:solidFill>
                <a:cs typeface="Calibri"/>
              </a:rPr>
              <a:t>.</a:t>
            </a:r>
            <a:endParaRPr lang="en-GB" sz="1200" dirty="0">
              <a:solidFill>
                <a:srgbClr val="000000"/>
              </a:solidFill>
              <a:cs typeface="Calibri"/>
            </a:endParaRPr>
          </a:p>
          <a:p>
            <a:endParaRPr lang="fi-FI" dirty="0"/>
          </a:p>
        </p:txBody>
      </p:sp>
      <p:sp>
        <p:nvSpPr>
          <p:cNvPr id="4" name="Slide Number Placeholder 3"/>
          <p:cNvSpPr>
            <a:spLocks noGrp="1"/>
          </p:cNvSpPr>
          <p:nvPr>
            <p:ph type="sldNum" sz="quarter" idx="5"/>
          </p:nvPr>
        </p:nvSpPr>
        <p:spPr/>
        <p:txBody>
          <a:bodyPr/>
          <a:lstStyle/>
          <a:p>
            <a:pPr>
              <a:defRPr/>
            </a:pPr>
            <a:fld id="{3405D274-9957-F14C-8EA2-7129B63473F4}" type="slidenum">
              <a:rPr lang="en-GB" smtClean="0"/>
              <a:pPr>
                <a:defRPr/>
              </a:pPr>
              <a:t>19</a:t>
            </a:fld>
            <a:endParaRPr lang="en-GB"/>
          </a:p>
        </p:txBody>
      </p:sp>
    </p:spTree>
    <p:extLst>
      <p:ext uri="{BB962C8B-B14F-4D97-AF65-F5344CB8AC3E}">
        <p14:creationId xmlns:p14="http://schemas.microsoft.com/office/powerpoint/2010/main" val="1777130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76296" indent="-302381">
              <a:spcBef>
                <a:spcPts val="423"/>
              </a:spcBef>
              <a:spcAft>
                <a:spcPts val="423"/>
              </a:spcAft>
              <a:buBlip>
                <a:blip r:embed="rId3"/>
              </a:buBlip>
            </a:pPr>
            <a:r>
              <a:rPr lang="en-US" sz="1200" dirty="0" err="1"/>
              <a:t>Verkosta</a:t>
            </a:r>
            <a:r>
              <a:rPr lang="en-US" sz="1200" dirty="0"/>
              <a:t> </a:t>
            </a:r>
            <a:r>
              <a:rPr lang="en-US" sz="1200" dirty="0" err="1"/>
              <a:t>löytyvät</a:t>
            </a:r>
            <a:r>
              <a:rPr lang="en-US" sz="1200" dirty="0"/>
              <a:t> </a:t>
            </a:r>
            <a:r>
              <a:rPr lang="en-US" sz="1200" dirty="0" err="1"/>
              <a:t>ohjeet</a:t>
            </a:r>
            <a:r>
              <a:rPr lang="en-US" sz="1200" dirty="0"/>
              <a:t> ja </a:t>
            </a:r>
            <a:r>
              <a:rPr lang="en-US" sz="1200" dirty="0" err="1"/>
              <a:t>neuvot</a:t>
            </a:r>
            <a:r>
              <a:rPr lang="en-US" sz="1200" dirty="0"/>
              <a:t> </a:t>
            </a:r>
          </a:p>
          <a:p>
            <a:pPr marL="376296" indent="-302381">
              <a:spcBef>
                <a:spcPts val="423"/>
              </a:spcBef>
              <a:spcAft>
                <a:spcPts val="423"/>
              </a:spcAft>
              <a:buBlip>
                <a:blip r:embed="rId3"/>
              </a:buBlip>
            </a:pPr>
            <a:r>
              <a:rPr lang="en-GB" sz="1200" dirty="0">
                <a:solidFill>
                  <a:srgbClr val="000000"/>
                </a:solidFill>
              </a:rPr>
              <a:t>Moni</a:t>
            </a:r>
            <a:r>
              <a:rPr lang="fi-FI" sz="1200" dirty="0">
                <a:solidFill>
                  <a:srgbClr val="000000"/>
                </a:solidFill>
              </a:rPr>
              <a:t>medialukutaito, lähdekriittisyys</a:t>
            </a:r>
            <a:endParaRPr lang="en-US" sz="1200" dirty="0"/>
          </a:p>
          <a:p>
            <a:pPr marL="376296" indent="-302381">
              <a:spcBef>
                <a:spcPts val="423"/>
              </a:spcBef>
              <a:spcAft>
                <a:spcPts val="423"/>
              </a:spcAft>
              <a:buBlip>
                <a:blip r:embed="rId3"/>
              </a:buBlip>
            </a:pPr>
            <a:r>
              <a:rPr lang="en-US" sz="1200" dirty="0" err="1"/>
              <a:t>Ideoiden</a:t>
            </a:r>
            <a:r>
              <a:rPr lang="en-US" sz="1200" dirty="0"/>
              <a:t> ja </a:t>
            </a:r>
            <a:r>
              <a:rPr lang="en-US" sz="1200" dirty="0" err="1"/>
              <a:t>tiedon</a:t>
            </a:r>
            <a:r>
              <a:rPr lang="en-US" sz="1200" dirty="0"/>
              <a:t> </a:t>
            </a:r>
            <a:r>
              <a:rPr lang="en-US" sz="1200" dirty="0" err="1"/>
              <a:t>haku</a:t>
            </a:r>
            <a:r>
              <a:rPr lang="en-US" sz="1200" dirty="0"/>
              <a:t>, </a:t>
            </a:r>
            <a:r>
              <a:rPr lang="en-US" sz="1200" dirty="0" err="1"/>
              <a:t>analysointi</a:t>
            </a:r>
            <a:r>
              <a:rPr lang="en-US" sz="1200" dirty="0"/>
              <a:t> ja </a:t>
            </a:r>
            <a:r>
              <a:rPr lang="en-US" sz="1200" dirty="0" err="1"/>
              <a:t>soveltaminen</a:t>
            </a:r>
            <a:r>
              <a:rPr lang="en-US" sz="1200" dirty="0"/>
              <a:t> </a:t>
            </a:r>
            <a:r>
              <a:rPr lang="en-US" sz="1200" dirty="0" err="1"/>
              <a:t>erilaisista</a:t>
            </a:r>
            <a:r>
              <a:rPr lang="en-US" sz="1200" dirty="0"/>
              <a:t> </a:t>
            </a:r>
            <a:r>
              <a:rPr lang="en-US" sz="1200" dirty="0" err="1"/>
              <a:t>digitaalisista</a:t>
            </a:r>
            <a:r>
              <a:rPr lang="en-US" sz="1200" dirty="0"/>
              <a:t> </a:t>
            </a:r>
            <a:r>
              <a:rPr lang="en-US" sz="1200" dirty="0" err="1"/>
              <a:t>lähteistä</a:t>
            </a:r>
            <a:endParaRPr lang="en-US" sz="1200" dirty="0"/>
          </a:p>
          <a:p>
            <a:pPr marL="376296" indent="-302381">
              <a:spcBef>
                <a:spcPts val="423"/>
              </a:spcBef>
              <a:spcAft>
                <a:spcPts val="423"/>
              </a:spcAft>
              <a:buBlip>
                <a:blip r:embed="rId3"/>
              </a:buBlip>
            </a:pPr>
            <a:r>
              <a:rPr lang="en-US" sz="1200" dirty="0" err="1"/>
              <a:t>Tiedonhaku</a:t>
            </a:r>
            <a:r>
              <a:rPr lang="en-US" sz="1200" dirty="0"/>
              <a:t> ja </a:t>
            </a:r>
            <a:r>
              <a:rPr lang="en-US" sz="1200" dirty="0" err="1"/>
              <a:t>analysointi</a:t>
            </a:r>
            <a:r>
              <a:rPr lang="en-US" sz="1200" dirty="0"/>
              <a:t> </a:t>
            </a:r>
            <a:r>
              <a:rPr lang="en-US" sz="1200" dirty="0" err="1"/>
              <a:t>digitaalisten</a:t>
            </a:r>
            <a:r>
              <a:rPr lang="en-US" sz="1200" dirty="0"/>
              <a:t> </a:t>
            </a:r>
            <a:r>
              <a:rPr lang="en-US" sz="1200" dirty="0" err="1"/>
              <a:t>työvälineiden</a:t>
            </a:r>
            <a:r>
              <a:rPr lang="en-US" sz="1200" dirty="0"/>
              <a:t> </a:t>
            </a:r>
            <a:r>
              <a:rPr lang="en-US" sz="1200" dirty="0" err="1"/>
              <a:t>avulla</a:t>
            </a:r>
            <a:endParaRPr lang="en-US" sz="1200" dirty="0"/>
          </a:p>
          <a:p>
            <a:pPr marL="376296" indent="-302381">
              <a:spcBef>
                <a:spcPts val="423"/>
              </a:spcBef>
              <a:spcAft>
                <a:spcPts val="423"/>
              </a:spcAft>
              <a:buBlip>
                <a:blip r:embed="rId3"/>
              </a:buBlip>
            </a:pPr>
            <a:r>
              <a:rPr lang="en-US" sz="1200" dirty="0" err="1"/>
              <a:t>Prosessin</a:t>
            </a:r>
            <a:r>
              <a:rPr lang="en-US" sz="1200" dirty="0"/>
              <a:t> </a:t>
            </a:r>
            <a:r>
              <a:rPr lang="en-US" sz="1200" dirty="0" err="1"/>
              <a:t>tallentaminen</a:t>
            </a:r>
            <a:r>
              <a:rPr lang="en-US" sz="1200" dirty="0"/>
              <a:t> </a:t>
            </a:r>
            <a:r>
              <a:rPr lang="en-US" sz="1200" dirty="0" err="1"/>
              <a:t>esim</a:t>
            </a:r>
            <a:r>
              <a:rPr lang="en-US" sz="1200" dirty="0"/>
              <a:t>. </a:t>
            </a:r>
            <a:r>
              <a:rPr lang="en-US" sz="1200" dirty="0" err="1"/>
              <a:t>verkkoalustalle</a:t>
            </a:r>
            <a:r>
              <a:rPr lang="en-US" sz="1200" dirty="0"/>
              <a:t> tai </a:t>
            </a:r>
            <a:r>
              <a:rPr lang="en-US" sz="1200" dirty="0" err="1"/>
              <a:t>jaettuun</a:t>
            </a:r>
            <a:r>
              <a:rPr lang="en-US" sz="1200" dirty="0"/>
              <a:t> </a:t>
            </a:r>
            <a:r>
              <a:rPr lang="en-US" sz="1200" dirty="0" err="1"/>
              <a:t>kansioon</a:t>
            </a:r>
            <a:endParaRPr lang="en-US" sz="1200" dirty="0"/>
          </a:p>
          <a:p>
            <a:pPr marL="376296" indent="-302381">
              <a:spcBef>
                <a:spcPts val="423"/>
              </a:spcBef>
              <a:spcAft>
                <a:spcPts val="423"/>
              </a:spcAft>
              <a:buBlip>
                <a:blip r:embed="rId3"/>
              </a:buBlip>
            </a:pPr>
            <a:r>
              <a:rPr lang="en-GB" sz="1200" dirty="0" err="1"/>
              <a:t>Digitaalisten</a:t>
            </a:r>
            <a:r>
              <a:rPr lang="en-GB" sz="1200" dirty="0"/>
              <a:t> </a:t>
            </a:r>
            <a:r>
              <a:rPr lang="en-GB" sz="1200" dirty="0" err="1"/>
              <a:t>tekstien</a:t>
            </a:r>
            <a:r>
              <a:rPr lang="en-GB" sz="1200" dirty="0"/>
              <a:t> </a:t>
            </a:r>
            <a:r>
              <a:rPr lang="en-GB" sz="1200" dirty="0" err="1"/>
              <a:t>vertailu</a:t>
            </a:r>
            <a:endParaRPr lang="en-GB" sz="1200" dirty="0"/>
          </a:p>
          <a:p>
            <a:pPr marL="376296" indent="-302381">
              <a:spcBef>
                <a:spcPts val="423"/>
              </a:spcBef>
              <a:spcAft>
                <a:spcPts val="423"/>
              </a:spcAft>
              <a:buBlip>
                <a:blip r:embed="rId3"/>
              </a:buBlip>
            </a:pPr>
            <a:r>
              <a:rPr lang="en-GB" sz="1200" dirty="0" err="1"/>
              <a:t>Digitaalisten</a:t>
            </a:r>
            <a:r>
              <a:rPr lang="en-GB" sz="1200" dirty="0"/>
              <a:t> </a:t>
            </a:r>
            <a:r>
              <a:rPr lang="en-GB" sz="1200" dirty="0" err="1"/>
              <a:t>työvälineiden</a:t>
            </a:r>
            <a:r>
              <a:rPr lang="en-GB" sz="1200" dirty="0"/>
              <a:t> </a:t>
            </a:r>
            <a:r>
              <a:rPr lang="en-GB" sz="1200" dirty="0" err="1"/>
              <a:t>hyödyntäminen</a:t>
            </a:r>
            <a:r>
              <a:rPr lang="en-GB" sz="1200" dirty="0"/>
              <a:t> </a:t>
            </a:r>
            <a:r>
              <a:rPr lang="en-GB" sz="1200" dirty="0" err="1"/>
              <a:t>tiedon</a:t>
            </a:r>
            <a:r>
              <a:rPr lang="en-GB" sz="1200" dirty="0"/>
              <a:t> </a:t>
            </a:r>
            <a:r>
              <a:rPr lang="en-GB" sz="1200" dirty="0" err="1"/>
              <a:t>ja</a:t>
            </a:r>
            <a:r>
              <a:rPr lang="en-GB" sz="1200" dirty="0"/>
              <a:t> </a:t>
            </a:r>
            <a:r>
              <a:rPr lang="en-GB" sz="1200" dirty="0" err="1"/>
              <a:t>ideoiden</a:t>
            </a:r>
            <a:r>
              <a:rPr lang="en-GB" sz="1200" dirty="0"/>
              <a:t> </a:t>
            </a:r>
            <a:r>
              <a:rPr lang="en-GB" sz="1200" dirty="0" err="1"/>
              <a:t>hakuun</a:t>
            </a:r>
            <a:r>
              <a:rPr lang="en-GB" sz="1200" dirty="0"/>
              <a:t> </a:t>
            </a:r>
            <a:r>
              <a:rPr lang="en-GB" sz="1200" dirty="0" err="1"/>
              <a:t>ja</a:t>
            </a:r>
            <a:r>
              <a:rPr lang="en-GB" sz="1200" dirty="0"/>
              <a:t> </a:t>
            </a:r>
            <a:r>
              <a:rPr lang="en-GB" sz="1200" dirty="0" err="1"/>
              <a:t>arviointiin</a:t>
            </a:r>
            <a:r>
              <a:rPr lang="en-GB" sz="1200" dirty="0"/>
              <a:t>:</a:t>
            </a:r>
            <a:endParaRPr lang="en-GB" sz="1200" dirty="0">
              <a:cs typeface="Calibri"/>
            </a:endParaRPr>
          </a:p>
          <a:p>
            <a:pPr marL="70952">
              <a:spcBef>
                <a:spcPts val="423"/>
              </a:spcBef>
              <a:spcAft>
                <a:spcPts val="423"/>
              </a:spcAft>
            </a:pPr>
            <a:r>
              <a:rPr lang="fi-FI" sz="1200" b="1" dirty="0">
                <a:cs typeface="Arial" panose="020B0604020202020204" pitchFamily="34" charset="0"/>
              </a:rPr>
              <a:t>VÄLINEET ESIMERKIKSI:</a:t>
            </a:r>
            <a:endParaRPr lang="fi-FI" sz="1200" dirty="0">
              <a:cs typeface="Arial" panose="020B0604020202020204" pitchFamily="34" charset="0"/>
            </a:endParaRPr>
          </a:p>
          <a:p>
            <a:pPr marL="266666" indent="-302381">
              <a:spcBef>
                <a:spcPts val="529"/>
              </a:spcBef>
              <a:spcAft>
                <a:spcPts val="529"/>
              </a:spcAft>
              <a:buBlip>
                <a:blip r:embed="rId3"/>
              </a:buBlip>
            </a:pPr>
            <a:r>
              <a:rPr lang="fi-FI" sz="1200" dirty="0" err="1">
                <a:latin typeface="Arial" panose="020B0604020202020204" pitchFamily="34" charset="0"/>
                <a:cs typeface="Arial" panose="020B0604020202020204" pitchFamily="34" charset="0"/>
                <a:hlinkClick r:id="rId4"/>
              </a:rPr>
              <a:t>Libguides</a:t>
            </a:r>
            <a:r>
              <a:rPr lang="fi-FI" sz="1200" dirty="0">
                <a:latin typeface="Arial" panose="020B0604020202020204" pitchFamily="34" charset="0"/>
                <a:cs typeface="Arial" panose="020B0604020202020204" pitchFamily="34" charset="0"/>
              </a:rPr>
              <a:t>, </a:t>
            </a:r>
            <a:r>
              <a:rPr lang="fi-FI" sz="1200" dirty="0" err="1">
                <a:latin typeface="Arial" panose="020B0604020202020204" pitchFamily="34" charset="0"/>
                <a:cs typeface="Arial" panose="020B0604020202020204" pitchFamily="34" charset="0"/>
                <a:hlinkClick r:id="rId5"/>
              </a:rPr>
              <a:t>Etsimö</a:t>
            </a:r>
            <a:endParaRPr lang="fi-FI" sz="1200" dirty="0">
              <a:latin typeface="Arial" panose="020B0604020202020204" pitchFamily="34" charset="0"/>
              <a:cs typeface="Arial" panose="020B0604020202020204" pitchFamily="34" charset="0"/>
            </a:endParaRPr>
          </a:p>
          <a:p>
            <a:pPr marL="266666" indent="-302381">
              <a:spcBef>
                <a:spcPts val="529"/>
              </a:spcBef>
              <a:spcAft>
                <a:spcPts val="529"/>
              </a:spcAft>
              <a:buBlip>
                <a:blip r:embed="rId3"/>
              </a:buBlip>
            </a:pPr>
            <a:r>
              <a:rPr lang="fi-FI" sz="1200" dirty="0">
                <a:latin typeface="Arial" panose="020B0604020202020204" pitchFamily="34" charset="0"/>
                <a:cs typeface="Arial" panose="020B0604020202020204" pitchFamily="34" charset="0"/>
                <a:hlinkClick r:id="rId6"/>
              </a:rPr>
              <a:t>urheilututkimukset/</a:t>
            </a:r>
            <a:endParaRPr lang="fi-FI" sz="1200" dirty="0">
              <a:latin typeface="Arial" panose="020B0604020202020204" pitchFamily="34" charset="0"/>
              <a:cs typeface="Arial" panose="020B0604020202020204" pitchFamily="34" charset="0"/>
            </a:endParaRPr>
          </a:p>
          <a:p>
            <a:pPr marL="266666" indent="-302381">
              <a:spcBef>
                <a:spcPts val="529"/>
              </a:spcBef>
              <a:spcAft>
                <a:spcPts val="529"/>
              </a:spcAft>
              <a:buBlip>
                <a:blip r:embed="rId3"/>
              </a:buBlip>
            </a:pPr>
            <a:r>
              <a:rPr lang="fi-FI" sz="1200" dirty="0" err="1">
                <a:solidFill>
                  <a:srgbClr val="00B0F0"/>
                </a:solidFill>
                <a:latin typeface="Arial" panose="020B0604020202020204" pitchFamily="34" charset="0"/>
                <a:cs typeface="Arial" panose="020B0604020202020204" pitchFamily="34" charset="0"/>
              </a:rPr>
              <a:t>Theseus</a:t>
            </a:r>
            <a:r>
              <a:rPr lang="fi-FI" sz="1200" dirty="0">
                <a:solidFill>
                  <a:srgbClr val="00B0F0"/>
                </a:solidFill>
                <a:latin typeface="Arial" panose="020B0604020202020204" pitchFamily="34" charset="0"/>
                <a:cs typeface="Arial" panose="020B0604020202020204" pitchFamily="34" charset="0"/>
              </a:rPr>
              <a:t>, Sport </a:t>
            </a:r>
            <a:r>
              <a:rPr lang="fi-FI" sz="1200" dirty="0" err="1">
                <a:solidFill>
                  <a:srgbClr val="00B0F0"/>
                </a:solidFill>
                <a:latin typeface="Arial" panose="020B0604020202020204" pitchFamily="34" charset="0"/>
                <a:cs typeface="Arial" panose="020B0604020202020204" pitchFamily="34" charset="0"/>
              </a:rPr>
              <a:t>Discuss</a:t>
            </a:r>
            <a:r>
              <a:rPr lang="fi-FI" sz="1200" dirty="0">
                <a:solidFill>
                  <a:srgbClr val="00B0F0"/>
                </a:solidFill>
                <a:latin typeface="Arial" panose="020B0604020202020204" pitchFamily="34" charset="0"/>
                <a:cs typeface="Arial" panose="020B0604020202020204" pitchFamily="34" charset="0"/>
              </a:rPr>
              <a:t>, </a:t>
            </a:r>
            <a:r>
              <a:rPr lang="fi-FI" sz="1200" dirty="0">
                <a:solidFill>
                  <a:srgbClr val="00B0F0"/>
                </a:solidFill>
                <a:latin typeface="Arial" panose="020B0604020202020204" pitchFamily="34" charset="0"/>
                <a:cs typeface="Arial" panose="020B0604020202020204" pitchFamily="34" charset="0"/>
                <a:hlinkClick r:id="rId7"/>
              </a:rPr>
              <a:t>SCI-HUB</a:t>
            </a:r>
            <a:r>
              <a:rPr lang="fi-FI" sz="1200" dirty="0">
                <a:solidFill>
                  <a:srgbClr val="00B0F0"/>
                </a:solidFill>
                <a:latin typeface="Arial" panose="020B0604020202020204" pitchFamily="34" charset="0"/>
                <a:cs typeface="Arial" panose="020B0604020202020204" pitchFamily="34" charset="0"/>
              </a:rPr>
              <a:t>, </a:t>
            </a:r>
            <a:r>
              <a:rPr lang="fi-FI" sz="1200" dirty="0">
                <a:solidFill>
                  <a:srgbClr val="00B0F0"/>
                </a:solidFill>
                <a:latin typeface="Arial" panose="020B0604020202020204" pitchFamily="34" charset="0"/>
                <a:cs typeface="Arial" panose="020B0604020202020204" pitchFamily="34" charset="0"/>
                <a:hlinkClick r:id="rId8"/>
              </a:rPr>
              <a:t>SPONET</a:t>
            </a:r>
            <a:endParaRPr lang="fi-FI" sz="1200" dirty="0">
              <a:solidFill>
                <a:srgbClr val="00B0F0"/>
              </a:solidFill>
              <a:latin typeface="Arial" panose="020B0604020202020204" pitchFamily="34" charset="0"/>
              <a:cs typeface="Arial" panose="020B0604020202020204" pitchFamily="34" charset="0"/>
            </a:endParaRPr>
          </a:p>
          <a:p>
            <a:pPr marL="388391" indent="-302381">
              <a:spcBef>
                <a:spcPts val="423"/>
              </a:spcBef>
              <a:spcAft>
                <a:spcPts val="423"/>
              </a:spcAft>
              <a:buBlip>
                <a:blip r:embed="rId3"/>
              </a:buBlip>
            </a:pPr>
            <a:r>
              <a:rPr lang="fi-FI" sz="1200" dirty="0">
                <a:solidFill>
                  <a:srgbClr val="00B0F0"/>
                </a:solidFill>
                <a:cs typeface="Calibri"/>
              </a:rPr>
              <a:t>Academia.edu, </a:t>
            </a:r>
            <a:r>
              <a:rPr lang="fi-FI" sz="1200" dirty="0" err="1">
                <a:solidFill>
                  <a:srgbClr val="00B0F0"/>
                </a:solidFill>
                <a:cs typeface="Calibri"/>
              </a:rPr>
              <a:t>Researchgate</a:t>
            </a:r>
            <a:r>
              <a:rPr lang="fi-FI" sz="1200" dirty="0">
                <a:solidFill>
                  <a:srgbClr val="00B0F0"/>
                </a:solidFill>
                <a:cs typeface="Calibri"/>
              </a:rPr>
              <a:t>, google </a:t>
            </a:r>
            <a:r>
              <a:rPr lang="fi-FI" sz="1200" dirty="0" err="1">
                <a:solidFill>
                  <a:srgbClr val="00B0F0"/>
                </a:solidFill>
                <a:cs typeface="Calibri"/>
              </a:rPr>
              <a:t>scholar</a:t>
            </a:r>
            <a:endParaRPr lang="fi-FI" sz="1200" dirty="0">
              <a:solidFill>
                <a:srgbClr val="00B0F0"/>
              </a:solidFill>
              <a:cs typeface="Calibri"/>
            </a:endParaRPr>
          </a:p>
          <a:p>
            <a:endParaRPr lang="fi-FI" dirty="0"/>
          </a:p>
        </p:txBody>
      </p:sp>
      <p:sp>
        <p:nvSpPr>
          <p:cNvPr id="4" name="Slide Number Placeholder 3"/>
          <p:cNvSpPr>
            <a:spLocks noGrp="1"/>
          </p:cNvSpPr>
          <p:nvPr>
            <p:ph type="sldNum" sz="quarter" idx="5"/>
          </p:nvPr>
        </p:nvSpPr>
        <p:spPr/>
        <p:txBody>
          <a:bodyPr/>
          <a:lstStyle/>
          <a:p>
            <a:pPr>
              <a:defRPr/>
            </a:pPr>
            <a:fld id="{3405D274-9957-F14C-8EA2-7129B63473F4}" type="slidenum">
              <a:rPr lang="en-GB" smtClean="0"/>
              <a:pPr>
                <a:defRPr/>
              </a:pPr>
              <a:t>20</a:t>
            </a:fld>
            <a:endParaRPr lang="en-GB"/>
          </a:p>
        </p:txBody>
      </p:sp>
    </p:spTree>
    <p:extLst>
      <p:ext uri="{BB962C8B-B14F-4D97-AF65-F5344CB8AC3E}">
        <p14:creationId xmlns:p14="http://schemas.microsoft.com/office/powerpoint/2010/main" val="694265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err="1">
                <a:solidFill>
                  <a:schemeClr val="tx1">
                    <a:lumMod val="95000"/>
                    <a:lumOff val="5000"/>
                  </a:schemeClr>
                </a:solidFill>
              </a:rPr>
              <a:t>Tyypillisesti</a:t>
            </a:r>
            <a:r>
              <a:rPr lang="en-GB" sz="1200" dirty="0">
                <a:solidFill>
                  <a:schemeClr val="tx1">
                    <a:lumMod val="95000"/>
                    <a:lumOff val="5000"/>
                  </a:schemeClr>
                </a:solidFill>
              </a:rPr>
              <a:t> </a:t>
            </a:r>
            <a:r>
              <a:rPr lang="en-GB" sz="1200" dirty="0" err="1">
                <a:solidFill>
                  <a:schemeClr val="tx1">
                    <a:lumMod val="95000"/>
                    <a:lumOff val="5000"/>
                  </a:schemeClr>
                </a:solidFill>
              </a:rPr>
              <a:t>harjoitteluun</a:t>
            </a:r>
            <a:r>
              <a:rPr lang="en-GB" sz="1200" dirty="0">
                <a:solidFill>
                  <a:schemeClr val="tx1">
                    <a:lumMod val="95000"/>
                    <a:lumOff val="5000"/>
                  </a:schemeClr>
                </a:solidFill>
              </a:rPr>
              <a:t> </a:t>
            </a:r>
            <a:r>
              <a:rPr lang="en-GB" sz="1200" dirty="0" err="1">
                <a:solidFill>
                  <a:schemeClr val="tx1">
                    <a:lumMod val="95000"/>
                    <a:lumOff val="5000"/>
                  </a:schemeClr>
                </a:solidFill>
              </a:rPr>
              <a:t>kuuluu</a:t>
            </a:r>
            <a:r>
              <a:rPr lang="en-GB" sz="1200" dirty="0">
                <a:solidFill>
                  <a:schemeClr val="tx1">
                    <a:lumMod val="95000"/>
                    <a:lumOff val="5000"/>
                  </a:schemeClr>
                </a:solidFill>
              </a:rPr>
              <a:t> </a:t>
            </a:r>
            <a:r>
              <a:rPr lang="en-GB" sz="1200" dirty="0" err="1">
                <a:solidFill>
                  <a:schemeClr val="tx1">
                    <a:lumMod val="95000"/>
                    <a:lumOff val="5000"/>
                  </a:schemeClr>
                </a:solidFill>
              </a:rPr>
              <a:t>autenttisia</a:t>
            </a:r>
            <a:r>
              <a:rPr lang="en-GB" sz="1200" dirty="0">
                <a:solidFill>
                  <a:schemeClr val="tx1">
                    <a:lumMod val="95000"/>
                    <a:lumOff val="5000"/>
                  </a:schemeClr>
                </a:solidFill>
              </a:rPr>
              <a:t> </a:t>
            </a:r>
            <a:r>
              <a:rPr lang="en-GB" sz="1200" dirty="0" err="1">
                <a:solidFill>
                  <a:schemeClr val="tx1">
                    <a:lumMod val="95000"/>
                    <a:lumOff val="5000"/>
                  </a:schemeClr>
                </a:solidFill>
              </a:rPr>
              <a:t>tehtäviä</a:t>
            </a:r>
            <a:r>
              <a:rPr lang="en-GB" sz="1200" dirty="0">
                <a:solidFill>
                  <a:schemeClr val="tx1">
                    <a:lumMod val="95000"/>
                    <a:lumOff val="5000"/>
                  </a:schemeClr>
                </a:solidFill>
              </a:rPr>
              <a:t>, </a:t>
            </a:r>
            <a:r>
              <a:rPr lang="en-GB" sz="1200" dirty="0" err="1">
                <a:solidFill>
                  <a:schemeClr val="tx1">
                    <a:lumMod val="95000"/>
                    <a:lumOff val="5000"/>
                  </a:schemeClr>
                </a:solidFill>
              </a:rPr>
              <a:t>kontekstisidonnaista</a:t>
            </a:r>
            <a:r>
              <a:rPr lang="en-GB" sz="1200" dirty="0">
                <a:solidFill>
                  <a:schemeClr val="tx1">
                    <a:lumMod val="95000"/>
                    <a:lumOff val="5000"/>
                  </a:schemeClr>
                </a:solidFill>
              </a:rPr>
              <a:t> </a:t>
            </a:r>
            <a:r>
              <a:rPr lang="en-GB" sz="1200" dirty="0" err="1">
                <a:solidFill>
                  <a:schemeClr val="tx1">
                    <a:lumMod val="95000"/>
                    <a:lumOff val="5000"/>
                  </a:schemeClr>
                </a:solidFill>
              </a:rPr>
              <a:t>oppimista</a:t>
            </a:r>
            <a:r>
              <a:rPr lang="en-GB" sz="1200" dirty="0">
                <a:solidFill>
                  <a:schemeClr val="tx1">
                    <a:lumMod val="95000"/>
                    <a:lumOff val="5000"/>
                  </a:schemeClr>
                </a:solidFill>
              </a:rPr>
              <a:t> </a:t>
            </a:r>
            <a:r>
              <a:rPr lang="en-GB" sz="1200" dirty="0" err="1">
                <a:solidFill>
                  <a:schemeClr val="tx1">
                    <a:lumMod val="95000"/>
                    <a:lumOff val="5000"/>
                  </a:schemeClr>
                </a:solidFill>
              </a:rPr>
              <a:t>sekä</a:t>
            </a:r>
            <a:r>
              <a:rPr lang="en-GB" sz="1200" dirty="0">
                <a:solidFill>
                  <a:schemeClr val="tx1">
                    <a:lumMod val="95000"/>
                    <a:lumOff val="5000"/>
                  </a:schemeClr>
                </a:solidFill>
              </a:rPr>
              <a:t> </a:t>
            </a:r>
            <a:r>
              <a:rPr lang="en-GB" sz="1200" dirty="0" err="1">
                <a:solidFill>
                  <a:schemeClr val="tx1">
                    <a:lumMod val="95000"/>
                    <a:lumOff val="5000"/>
                  </a:schemeClr>
                </a:solidFill>
              </a:rPr>
              <a:t>oppimista</a:t>
            </a:r>
            <a:r>
              <a:rPr lang="en-GB" sz="1200" dirty="0">
                <a:solidFill>
                  <a:schemeClr val="tx1">
                    <a:lumMod val="95000"/>
                    <a:lumOff val="5000"/>
                  </a:schemeClr>
                </a:solidFill>
              </a:rPr>
              <a:t> </a:t>
            </a:r>
            <a:r>
              <a:rPr lang="en-GB" sz="1200" dirty="0" err="1">
                <a:solidFill>
                  <a:schemeClr val="tx1">
                    <a:lumMod val="95000"/>
                    <a:lumOff val="5000"/>
                  </a:schemeClr>
                </a:solidFill>
              </a:rPr>
              <a:t>kokemuksen</a:t>
            </a:r>
            <a:r>
              <a:rPr lang="en-GB" sz="1200" dirty="0">
                <a:solidFill>
                  <a:schemeClr val="tx1">
                    <a:lumMod val="95000"/>
                    <a:lumOff val="5000"/>
                  </a:schemeClr>
                </a:solidFill>
              </a:rPr>
              <a:t> </a:t>
            </a:r>
            <a:r>
              <a:rPr lang="en-GB" sz="1200" dirty="0" err="1">
                <a:solidFill>
                  <a:schemeClr val="tx1">
                    <a:lumMod val="95000"/>
                    <a:lumOff val="5000"/>
                  </a:schemeClr>
                </a:solidFill>
              </a:rPr>
              <a:t>kautta</a:t>
            </a:r>
            <a:r>
              <a:rPr lang="en-GB" sz="1200" dirty="0">
                <a:solidFill>
                  <a:schemeClr val="tx1">
                    <a:lumMod val="95000"/>
                    <a:lumOff val="5000"/>
                  </a:schemeClr>
                </a:solidFill>
              </a:rPr>
              <a:t>. </a:t>
            </a:r>
            <a:r>
              <a:rPr lang="en-GB" sz="1200" dirty="0" err="1">
                <a:solidFill>
                  <a:schemeClr val="tx1">
                    <a:lumMod val="95000"/>
                    <a:lumOff val="5000"/>
                  </a:schemeClr>
                </a:solidFill>
              </a:rPr>
              <a:t>Erityisesti</a:t>
            </a:r>
            <a:r>
              <a:rPr lang="en-GB" sz="1200" dirty="0">
                <a:solidFill>
                  <a:schemeClr val="tx1">
                    <a:lumMod val="95000"/>
                    <a:lumOff val="5000"/>
                  </a:schemeClr>
                </a:solidFill>
              </a:rPr>
              <a:t> </a:t>
            </a:r>
            <a:r>
              <a:rPr lang="en-GB" sz="1200" dirty="0" err="1">
                <a:solidFill>
                  <a:schemeClr val="tx1">
                    <a:lumMod val="95000"/>
                    <a:lumOff val="5000"/>
                  </a:schemeClr>
                </a:solidFill>
              </a:rPr>
              <a:t>työelämän</a:t>
            </a:r>
            <a:r>
              <a:rPr lang="en-GB" sz="1200" dirty="0">
                <a:solidFill>
                  <a:schemeClr val="tx1">
                    <a:lumMod val="95000"/>
                    <a:lumOff val="5000"/>
                  </a:schemeClr>
                </a:solidFill>
              </a:rPr>
              <a:t> </a:t>
            </a:r>
            <a:r>
              <a:rPr lang="en-GB" sz="1200" dirty="0" err="1">
                <a:solidFill>
                  <a:schemeClr val="tx1">
                    <a:lumMod val="95000"/>
                    <a:lumOff val="5000"/>
                  </a:schemeClr>
                </a:solidFill>
              </a:rPr>
              <a:t>autenttiset</a:t>
            </a:r>
            <a:r>
              <a:rPr lang="en-GB" sz="1200" dirty="0">
                <a:solidFill>
                  <a:schemeClr val="tx1">
                    <a:lumMod val="95000"/>
                    <a:lumOff val="5000"/>
                  </a:schemeClr>
                </a:solidFill>
              </a:rPr>
              <a:t> </a:t>
            </a:r>
            <a:r>
              <a:rPr lang="en-GB" sz="1200" dirty="0" err="1">
                <a:solidFill>
                  <a:schemeClr val="tx1">
                    <a:lumMod val="95000"/>
                    <a:lumOff val="5000"/>
                  </a:schemeClr>
                </a:solidFill>
              </a:rPr>
              <a:t>tehtävät</a:t>
            </a:r>
            <a:r>
              <a:rPr lang="en-GB" sz="1200" dirty="0">
                <a:solidFill>
                  <a:schemeClr val="tx1">
                    <a:lumMod val="95000"/>
                    <a:lumOff val="5000"/>
                  </a:schemeClr>
                </a:solidFill>
              </a:rPr>
              <a:t>, </a:t>
            </a:r>
            <a:r>
              <a:rPr lang="en-GB" sz="1200" dirty="0" err="1">
                <a:solidFill>
                  <a:schemeClr val="tx1">
                    <a:lumMod val="95000"/>
                    <a:lumOff val="5000"/>
                  </a:schemeClr>
                </a:solidFill>
              </a:rPr>
              <a:t>kuten</a:t>
            </a:r>
            <a:r>
              <a:rPr lang="en-GB" sz="1200" dirty="0">
                <a:solidFill>
                  <a:schemeClr val="tx1">
                    <a:lumMod val="95000"/>
                    <a:lumOff val="5000"/>
                  </a:schemeClr>
                </a:solidFill>
              </a:rPr>
              <a:t> </a:t>
            </a:r>
            <a:r>
              <a:rPr lang="en-GB" sz="1200" dirty="0" err="1">
                <a:solidFill>
                  <a:schemeClr val="tx1">
                    <a:lumMod val="95000"/>
                    <a:lumOff val="5000"/>
                  </a:schemeClr>
                </a:solidFill>
              </a:rPr>
              <a:t>työharjoittelu</a:t>
            </a:r>
            <a:r>
              <a:rPr lang="en-GB" sz="1200" dirty="0">
                <a:solidFill>
                  <a:schemeClr val="tx1">
                    <a:lumMod val="95000"/>
                    <a:lumOff val="5000"/>
                  </a:schemeClr>
                </a:solidFill>
              </a:rPr>
              <a:t>, </a:t>
            </a:r>
            <a:r>
              <a:rPr lang="en-GB" sz="1200" dirty="0" err="1">
                <a:solidFill>
                  <a:schemeClr val="tx1">
                    <a:lumMod val="95000"/>
                    <a:lumOff val="5000"/>
                  </a:schemeClr>
                </a:solidFill>
              </a:rPr>
              <a:t>kenttätyö</a:t>
            </a:r>
            <a:r>
              <a:rPr lang="en-GB" sz="1200" dirty="0">
                <a:solidFill>
                  <a:schemeClr val="tx1">
                    <a:lumMod val="95000"/>
                    <a:lumOff val="5000"/>
                  </a:schemeClr>
                </a:solidFill>
              </a:rPr>
              <a:t>, </a:t>
            </a:r>
            <a:r>
              <a:rPr lang="en-GB" sz="1200" dirty="0" err="1">
                <a:solidFill>
                  <a:schemeClr val="tx1">
                    <a:lumMod val="95000"/>
                    <a:lumOff val="5000"/>
                  </a:schemeClr>
                </a:solidFill>
              </a:rPr>
              <a:t>laboratoriotyö</a:t>
            </a:r>
            <a:r>
              <a:rPr lang="en-GB" sz="1200" dirty="0">
                <a:solidFill>
                  <a:schemeClr val="tx1">
                    <a:lumMod val="95000"/>
                    <a:lumOff val="5000"/>
                  </a:schemeClr>
                </a:solidFill>
              </a:rPr>
              <a:t>, </a:t>
            </a:r>
            <a:r>
              <a:rPr lang="en-GB" sz="1200" dirty="0" err="1">
                <a:solidFill>
                  <a:schemeClr val="tx1">
                    <a:lumMod val="95000"/>
                    <a:lumOff val="5000"/>
                  </a:schemeClr>
                </a:solidFill>
              </a:rPr>
              <a:t>posterin</a:t>
            </a:r>
            <a:r>
              <a:rPr lang="en-GB" sz="1200" dirty="0">
                <a:solidFill>
                  <a:schemeClr val="tx1">
                    <a:lumMod val="95000"/>
                    <a:lumOff val="5000"/>
                  </a:schemeClr>
                </a:solidFill>
              </a:rPr>
              <a:t> </a:t>
            </a:r>
            <a:r>
              <a:rPr lang="en-GB" sz="1200" dirty="0" err="1">
                <a:solidFill>
                  <a:schemeClr val="tx1">
                    <a:lumMod val="95000"/>
                    <a:lumOff val="5000"/>
                  </a:schemeClr>
                </a:solidFill>
              </a:rPr>
              <a:t>kirjoittaminen</a:t>
            </a:r>
            <a:r>
              <a:rPr lang="en-GB" sz="1200" dirty="0">
                <a:solidFill>
                  <a:schemeClr val="tx1">
                    <a:lumMod val="95000"/>
                    <a:lumOff val="5000"/>
                  </a:schemeClr>
                </a:solidFill>
              </a:rPr>
              <a:t>, </a:t>
            </a:r>
            <a:r>
              <a:rPr lang="en-GB" sz="1200" dirty="0" err="1">
                <a:solidFill>
                  <a:schemeClr val="tx1">
                    <a:lumMod val="95000"/>
                    <a:lumOff val="5000"/>
                  </a:schemeClr>
                </a:solidFill>
              </a:rPr>
              <a:t>jne</a:t>
            </a:r>
            <a:r>
              <a:rPr lang="en-GB" sz="1200" dirty="0">
                <a:solidFill>
                  <a:schemeClr val="tx1">
                    <a:lumMod val="95000"/>
                    <a:lumOff val="5000"/>
                  </a:schemeClr>
                </a:solidFill>
              </a:rPr>
              <a:t>. </a:t>
            </a:r>
            <a:r>
              <a:rPr lang="en-GB" sz="1200" dirty="0" err="1">
                <a:solidFill>
                  <a:schemeClr val="tx1">
                    <a:lumMod val="95000"/>
                    <a:lumOff val="5000"/>
                  </a:schemeClr>
                </a:solidFill>
              </a:rPr>
              <a:t>sopivat</a:t>
            </a:r>
            <a:r>
              <a:rPr lang="en-GB" sz="1200" dirty="0">
                <a:solidFill>
                  <a:schemeClr val="tx1">
                    <a:lumMod val="95000"/>
                    <a:lumOff val="5000"/>
                  </a:schemeClr>
                </a:solidFill>
              </a:rPr>
              <a:t> </a:t>
            </a:r>
            <a:r>
              <a:rPr lang="en-GB" sz="1200" dirty="0" err="1">
                <a:solidFill>
                  <a:schemeClr val="tx1">
                    <a:lumMod val="95000"/>
                    <a:lumOff val="5000"/>
                  </a:schemeClr>
                </a:solidFill>
              </a:rPr>
              <a:t>harjoittelutehtäviksi</a:t>
            </a:r>
            <a:r>
              <a:rPr lang="en-GB" sz="1200" dirty="0">
                <a:solidFill>
                  <a:schemeClr val="tx1">
                    <a:lumMod val="95000"/>
                    <a:lumOff val="5000"/>
                  </a:schemeClr>
                </a:solidFill>
              </a:rPr>
              <a:t>. </a:t>
            </a:r>
          </a:p>
          <a:p>
            <a:endParaRPr lang="en-GB" sz="1200" dirty="0">
              <a:solidFill>
                <a:schemeClr val="tx1">
                  <a:lumMod val="95000"/>
                  <a:lumOff val="5000"/>
                </a:schemeClr>
              </a:solidFill>
            </a:endParaRPr>
          </a:p>
          <a:p>
            <a:r>
              <a:rPr lang="en-GB" sz="1200" dirty="0" err="1">
                <a:solidFill>
                  <a:schemeClr val="tx1">
                    <a:lumMod val="95000"/>
                    <a:lumOff val="5000"/>
                  </a:schemeClr>
                </a:solidFill>
              </a:rPr>
              <a:t>Palautteen</a:t>
            </a:r>
            <a:r>
              <a:rPr lang="en-GB" sz="1200" dirty="0">
                <a:solidFill>
                  <a:schemeClr val="tx1">
                    <a:lumMod val="95000"/>
                    <a:lumOff val="5000"/>
                  </a:schemeClr>
                </a:solidFill>
              </a:rPr>
              <a:t> </a:t>
            </a:r>
            <a:r>
              <a:rPr lang="en-GB" sz="1200" dirty="0" err="1">
                <a:solidFill>
                  <a:schemeClr val="tx1">
                    <a:lumMod val="95000"/>
                    <a:lumOff val="5000"/>
                  </a:schemeClr>
                </a:solidFill>
              </a:rPr>
              <a:t>ja</a:t>
            </a:r>
            <a:r>
              <a:rPr lang="en-GB" sz="1200" dirty="0">
                <a:solidFill>
                  <a:schemeClr val="tx1">
                    <a:lumMod val="95000"/>
                    <a:lumOff val="5000"/>
                  </a:schemeClr>
                </a:solidFill>
              </a:rPr>
              <a:t> </a:t>
            </a:r>
            <a:r>
              <a:rPr lang="en-GB" sz="1200" dirty="0" err="1">
                <a:solidFill>
                  <a:schemeClr val="tx1">
                    <a:lumMod val="95000"/>
                    <a:lumOff val="5000"/>
                  </a:schemeClr>
                </a:solidFill>
              </a:rPr>
              <a:t>reflektoinnin</a:t>
            </a:r>
            <a:r>
              <a:rPr lang="en-GB" sz="1200" dirty="0">
                <a:solidFill>
                  <a:schemeClr val="tx1">
                    <a:lumMod val="95000"/>
                    <a:lumOff val="5000"/>
                  </a:schemeClr>
                </a:solidFill>
              </a:rPr>
              <a:t> </a:t>
            </a:r>
            <a:r>
              <a:rPr lang="en-GB" sz="1200" dirty="0" err="1">
                <a:solidFill>
                  <a:schemeClr val="tx1">
                    <a:lumMod val="95000"/>
                    <a:lumOff val="5000"/>
                  </a:schemeClr>
                </a:solidFill>
              </a:rPr>
              <a:t>merkitys</a:t>
            </a:r>
            <a:r>
              <a:rPr lang="en-GB" sz="1200" dirty="0">
                <a:solidFill>
                  <a:schemeClr val="tx1">
                    <a:lumMod val="95000"/>
                    <a:lumOff val="5000"/>
                  </a:schemeClr>
                </a:solidFill>
              </a:rPr>
              <a:t> on </a:t>
            </a:r>
            <a:r>
              <a:rPr lang="en-GB" sz="1200" dirty="0" err="1">
                <a:solidFill>
                  <a:schemeClr val="tx1">
                    <a:lumMod val="95000"/>
                    <a:lumOff val="5000"/>
                  </a:schemeClr>
                </a:solidFill>
              </a:rPr>
              <a:t>tärkeä</a:t>
            </a:r>
            <a:r>
              <a:rPr lang="en-GB" sz="1200" dirty="0">
                <a:solidFill>
                  <a:schemeClr val="tx1">
                    <a:lumMod val="95000"/>
                    <a:lumOff val="5000"/>
                  </a:schemeClr>
                </a:solidFill>
              </a:rPr>
              <a:t> </a:t>
            </a:r>
            <a:r>
              <a:rPr lang="en-GB" sz="1200" dirty="0" err="1">
                <a:solidFill>
                  <a:schemeClr val="tx1">
                    <a:lumMod val="95000"/>
                    <a:lumOff val="5000"/>
                  </a:schemeClr>
                </a:solidFill>
              </a:rPr>
              <a:t>oppimisprosessissa</a:t>
            </a:r>
            <a:r>
              <a:rPr lang="en-GB" sz="1200" dirty="0">
                <a:solidFill>
                  <a:schemeClr val="tx1">
                    <a:lumMod val="95000"/>
                    <a:lumOff val="5000"/>
                  </a:schemeClr>
                </a:solidFill>
              </a:rPr>
              <a:t>. </a:t>
            </a:r>
            <a:r>
              <a:rPr lang="en-GB" sz="1200" dirty="0" err="1">
                <a:solidFill>
                  <a:schemeClr val="tx1">
                    <a:lumMod val="95000"/>
                    <a:lumOff val="5000"/>
                  </a:schemeClr>
                </a:solidFill>
              </a:rPr>
              <a:t>Huomaa</a:t>
            </a:r>
            <a:r>
              <a:rPr lang="en-GB" sz="1200" dirty="0">
                <a:solidFill>
                  <a:schemeClr val="tx1">
                    <a:lumMod val="95000"/>
                    <a:lumOff val="5000"/>
                  </a:schemeClr>
                </a:solidFill>
              </a:rPr>
              <a:t>, </a:t>
            </a:r>
            <a:r>
              <a:rPr lang="en-GB" sz="1200" dirty="0" err="1">
                <a:solidFill>
                  <a:schemeClr val="tx1">
                    <a:lumMod val="95000"/>
                    <a:lumOff val="5000"/>
                  </a:schemeClr>
                </a:solidFill>
              </a:rPr>
              <a:t>että</a:t>
            </a:r>
            <a:r>
              <a:rPr lang="en-GB" sz="1200" dirty="0">
                <a:solidFill>
                  <a:schemeClr val="tx1">
                    <a:lumMod val="95000"/>
                    <a:lumOff val="5000"/>
                  </a:schemeClr>
                </a:solidFill>
              </a:rPr>
              <a:t> </a:t>
            </a:r>
            <a:r>
              <a:rPr lang="en-GB" sz="1200" dirty="0" err="1">
                <a:solidFill>
                  <a:schemeClr val="tx1">
                    <a:lumMod val="95000"/>
                    <a:lumOff val="5000"/>
                  </a:schemeClr>
                </a:solidFill>
              </a:rPr>
              <a:t>palaute</a:t>
            </a:r>
            <a:r>
              <a:rPr lang="en-GB" sz="1200" dirty="0">
                <a:solidFill>
                  <a:schemeClr val="tx1">
                    <a:lumMod val="95000"/>
                    <a:lumOff val="5000"/>
                  </a:schemeClr>
                </a:solidFill>
              </a:rPr>
              <a:t> </a:t>
            </a:r>
            <a:r>
              <a:rPr lang="en-GB" sz="1200" dirty="0" err="1">
                <a:solidFill>
                  <a:schemeClr val="tx1">
                    <a:lumMod val="95000"/>
                    <a:lumOff val="5000"/>
                  </a:schemeClr>
                </a:solidFill>
              </a:rPr>
              <a:t>voi</a:t>
            </a:r>
            <a:r>
              <a:rPr lang="en-GB" sz="1200" dirty="0">
                <a:solidFill>
                  <a:schemeClr val="tx1">
                    <a:lumMod val="95000"/>
                    <a:lumOff val="5000"/>
                  </a:schemeClr>
                </a:solidFill>
              </a:rPr>
              <a:t> olla </a:t>
            </a:r>
            <a:r>
              <a:rPr lang="en-GB" sz="1200" dirty="0" err="1">
                <a:solidFill>
                  <a:schemeClr val="tx1">
                    <a:lumMod val="95000"/>
                    <a:lumOff val="5000"/>
                  </a:schemeClr>
                </a:solidFill>
              </a:rPr>
              <a:t>sisäistä</a:t>
            </a:r>
            <a:r>
              <a:rPr lang="en-GB" sz="1200" dirty="0">
                <a:solidFill>
                  <a:schemeClr val="tx1">
                    <a:lumMod val="95000"/>
                    <a:lumOff val="5000"/>
                  </a:schemeClr>
                </a:solidFill>
              </a:rPr>
              <a:t> tai </a:t>
            </a:r>
            <a:r>
              <a:rPr lang="en-GB" sz="1200" dirty="0" err="1">
                <a:solidFill>
                  <a:schemeClr val="tx1">
                    <a:lumMod val="95000"/>
                    <a:lumOff val="5000"/>
                  </a:schemeClr>
                </a:solidFill>
              </a:rPr>
              <a:t>ulkoista</a:t>
            </a:r>
            <a:r>
              <a:rPr lang="en-GB" sz="1200" dirty="0">
                <a:solidFill>
                  <a:schemeClr val="tx1">
                    <a:lumMod val="95000"/>
                    <a:lumOff val="5000"/>
                  </a:schemeClr>
                </a:solidFill>
              </a:rPr>
              <a:t>. </a:t>
            </a:r>
          </a:p>
          <a:p>
            <a:endParaRPr lang="fi-FI" dirty="0"/>
          </a:p>
        </p:txBody>
      </p:sp>
      <p:sp>
        <p:nvSpPr>
          <p:cNvPr id="4" name="Slide Number Placeholder 3"/>
          <p:cNvSpPr>
            <a:spLocks noGrp="1"/>
          </p:cNvSpPr>
          <p:nvPr>
            <p:ph type="sldNum" sz="quarter" idx="5"/>
          </p:nvPr>
        </p:nvSpPr>
        <p:spPr/>
        <p:txBody>
          <a:bodyPr/>
          <a:lstStyle/>
          <a:p>
            <a:pPr>
              <a:defRPr/>
            </a:pPr>
            <a:fld id="{3405D274-9957-F14C-8EA2-7129B63473F4}" type="slidenum">
              <a:rPr lang="en-GB" smtClean="0"/>
              <a:pPr>
                <a:defRPr/>
              </a:pPr>
              <a:t>21</a:t>
            </a:fld>
            <a:endParaRPr lang="en-GB"/>
          </a:p>
        </p:txBody>
      </p:sp>
    </p:spTree>
    <p:extLst>
      <p:ext uri="{BB962C8B-B14F-4D97-AF65-F5344CB8AC3E}">
        <p14:creationId xmlns:p14="http://schemas.microsoft.com/office/powerpoint/2010/main" val="2658801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74952" indent="-302381">
              <a:spcBef>
                <a:spcPts val="423"/>
              </a:spcBef>
              <a:spcAft>
                <a:spcPts val="423"/>
              </a:spcAft>
              <a:buBlip>
                <a:blip r:embed="rId3"/>
              </a:buBlip>
            </a:pPr>
            <a:r>
              <a:rPr lang="en-GB" sz="1200" dirty="0" err="1"/>
              <a:t>Käytännön</a:t>
            </a:r>
            <a:r>
              <a:rPr lang="en-GB" sz="1200" dirty="0"/>
              <a:t> </a:t>
            </a:r>
            <a:r>
              <a:rPr lang="en-GB" sz="1200" dirty="0" err="1"/>
              <a:t>töiden</a:t>
            </a:r>
            <a:r>
              <a:rPr lang="en-GB" sz="1200" dirty="0"/>
              <a:t> </a:t>
            </a:r>
            <a:r>
              <a:rPr lang="en-GB" sz="1200" dirty="0" err="1"/>
              <a:t>harjoittelu</a:t>
            </a:r>
            <a:endParaRPr lang="en-GB" sz="1200" dirty="0">
              <a:cs typeface="Calibri"/>
            </a:endParaRPr>
          </a:p>
          <a:p>
            <a:pPr marL="374952" indent="-302381">
              <a:spcBef>
                <a:spcPts val="423"/>
              </a:spcBef>
              <a:spcAft>
                <a:spcPts val="423"/>
              </a:spcAft>
              <a:buBlip>
                <a:blip r:embed="rId3"/>
              </a:buBlip>
            </a:pPr>
            <a:r>
              <a:rPr lang="en-GB" sz="1200" dirty="0" err="1"/>
              <a:t>Laboratoriotyöskentely</a:t>
            </a:r>
            <a:endParaRPr lang="en-GB" sz="1200" dirty="0">
              <a:cs typeface="Calibri"/>
            </a:endParaRPr>
          </a:p>
          <a:p>
            <a:pPr marL="374952" indent="-302381">
              <a:spcBef>
                <a:spcPts val="423"/>
              </a:spcBef>
              <a:spcAft>
                <a:spcPts val="423"/>
              </a:spcAft>
              <a:buBlip>
                <a:blip r:embed="rId3"/>
              </a:buBlip>
            </a:pPr>
            <a:r>
              <a:rPr lang="en-GB" sz="1200" dirty="0" err="1"/>
              <a:t>Kenttäretket</a:t>
            </a:r>
            <a:endParaRPr lang="en-GB" sz="1200" dirty="0">
              <a:cs typeface="Calibri"/>
            </a:endParaRPr>
          </a:p>
          <a:p>
            <a:pPr marL="374952" indent="-302381">
              <a:spcBef>
                <a:spcPts val="423"/>
              </a:spcBef>
              <a:spcAft>
                <a:spcPts val="423"/>
              </a:spcAft>
              <a:buBlip>
                <a:blip r:embed="rId3"/>
              </a:buBlip>
            </a:pPr>
            <a:r>
              <a:rPr lang="en-GB" sz="1200" dirty="0" err="1">
                <a:ea typeface="Times New Roman" panose="02020603050405020304" pitchFamily="18" charset="0"/>
                <a:cs typeface="Times New Roman" panose="02020603050405020304" pitchFamily="18" charset="0"/>
              </a:rPr>
              <a:t>Akateemisten</a:t>
            </a:r>
            <a:r>
              <a:rPr lang="en-GB" sz="1200" dirty="0">
                <a:ea typeface="Times New Roman" panose="02020603050405020304" pitchFamily="18" charset="0"/>
                <a:cs typeface="Times New Roman" panose="02020603050405020304" pitchFamily="18" charset="0"/>
              </a:rPr>
              <a:t> </a:t>
            </a:r>
            <a:r>
              <a:rPr lang="en-GB" sz="1200" dirty="0" err="1">
                <a:ea typeface="Times New Roman" panose="02020603050405020304" pitchFamily="18" charset="0"/>
                <a:cs typeface="Times New Roman" panose="02020603050405020304" pitchFamily="18" charset="0"/>
              </a:rPr>
              <a:t>taitojen</a:t>
            </a:r>
            <a:r>
              <a:rPr lang="en-GB" sz="1200" dirty="0">
                <a:ea typeface="Times New Roman" panose="02020603050405020304" pitchFamily="18" charset="0"/>
                <a:cs typeface="Times New Roman" panose="02020603050405020304" pitchFamily="18" charset="0"/>
              </a:rPr>
              <a:t> </a:t>
            </a:r>
            <a:r>
              <a:rPr lang="en-GB" sz="1200" dirty="0" err="1">
                <a:ea typeface="Times New Roman" panose="02020603050405020304" pitchFamily="18" charset="0"/>
                <a:cs typeface="Times New Roman" panose="02020603050405020304" pitchFamily="18" charset="0"/>
              </a:rPr>
              <a:t>harjoittelu</a:t>
            </a:r>
            <a:endParaRPr lang="en-GB" sz="1200" dirty="0">
              <a:ea typeface="Times New Roman" panose="02020603050405020304" pitchFamily="18" charset="0"/>
              <a:cs typeface="Calibri"/>
            </a:endParaRPr>
          </a:p>
          <a:p>
            <a:pPr marL="374280" indent="-302381">
              <a:spcBef>
                <a:spcPts val="423"/>
              </a:spcBef>
              <a:spcAft>
                <a:spcPts val="423"/>
              </a:spcAft>
              <a:buBlip>
                <a:blip r:embed="rId3"/>
              </a:buBlip>
            </a:pPr>
            <a:r>
              <a:rPr lang="en-GB" sz="1200" dirty="0" err="1">
                <a:ea typeface="Times New Roman" panose="02020603050405020304" pitchFamily="18" charset="0"/>
                <a:cs typeface="Times New Roman" panose="02020603050405020304" pitchFamily="18" charset="0"/>
              </a:rPr>
              <a:t>Työharjoittelu</a:t>
            </a:r>
            <a:endParaRPr lang="en-GB" sz="1200" dirty="0">
              <a:ea typeface="Times New Roman" panose="02020603050405020304" pitchFamily="18" charset="0"/>
              <a:cs typeface="Calibri"/>
            </a:endParaRPr>
          </a:p>
          <a:p>
            <a:pPr marL="374280" indent="-302381">
              <a:spcBef>
                <a:spcPts val="423"/>
              </a:spcBef>
              <a:spcAft>
                <a:spcPts val="423"/>
              </a:spcAft>
              <a:buBlip>
                <a:blip r:embed="rId3"/>
              </a:buBlip>
            </a:pPr>
            <a:r>
              <a:rPr lang="en-GB" sz="1200" dirty="0" err="1">
                <a:ea typeface="Times New Roman" panose="02020603050405020304" pitchFamily="18" charset="0"/>
                <a:cs typeface="Times New Roman" panose="02020603050405020304" pitchFamily="18" charset="0"/>
              </a:rPr>
              <a:t>Toimeksiannot</a:t>
            </a:r>
            <a:endParaRPr lang="en-GB" sz="1200" dirty="0">
              <a:ea typeface="Times New Roman" panose="02020603050405020304" pitchFamily="18" charset="0"/>
              <a:cs typeface="Calibri"/>
            </a:endParaRPr>
          </a:p>
          <a:p>
            <a:pPr marL="374280" indent="-302381">
              <a:spcBef>
                <a:spcPts val="423"/>
              </a:spcBef>
              <a:spcAft>
                <a:spcPts val="423"/>
              </a:spcAft>
              <a:buBlip>
                <a:blip r:embed="rId3"/>
              </a:buBlip>
            </a:pPr>
            <a:r>
              <a:rPr lang="en-GB" sz="1200" dirty="0" err="1">
                <a:ea typeface="Times New Roman" panose="02020603050405020304" pitchFamily="18" charset="0"/>
                <a:cs typeface="Times New Roman" panose="02020603050405020304" pitchFamily="18" charset="0"/>
              </a:rPr>
              <a:t>Työelämäyhteistyö</a:t>
            </a:r>
            <a:endParaRPr lang="en-GB" sz="1200" dirty="0">
              <a:ea typeface="Times New Roman" panose="02020603050405020304" pitchFamily="18" charset="0"/>
              <a:cs typeface="Calibri"/>
            </a:endParaRPr>
          </a:p>
          <a:p>
            <a:endParaRPr lang="fi-FI" dirty="0"/>
          </a:p>
        </p:txBody>
      </p:sp>
      <p:sp>
        <p:nvSpPr>
          <p:cNvPr id="4" name="Slide Number Placeholder 3"/>
          <p:cNvSpPr>
            <a:spLocks noGrp="1"/>
          </p:cNvSpPr>
          <p:nvPr>
            <p:ph type="sldNum" sz="quarter" idx="5"/>
          </p:nvPr>
        </p:nvSpPr>
        <p:spPr/>
        <p:txBody>
          <a:bodyPr/>
          <a:lstStyle/>
          <a:p>
            <a:pPr>
              <a:defRPr/>
            </a:pPr>
            <a:fld id="{3405D274-9957-F14C-8EA2-7129B63473F4}" type="slidenum">
              <a:rPr lang="en-GB" smtClean="0"/>
              <a:pPr>
                <a:defRPr/>
              </a:pPr>
              <a:t>22</a:t>
            </a:fld>
            <a:endParaRPr lang="en-GB"/>
          </a:p>
        </p:txBody>
      </p:sp>
    </p:spTree>
    <p:extLst>
      <p:ext uri="{BB962C8B-B14F-4D97-AF65-F5344CB8AC3E}">
        <p14:creationId xmlns:p14="http://schemas.microsoft.com/office/powerpoint/2010/main" val="3347115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slide 1">
    <p:spTree>
      <p:nvGrpSpPr>
        <p:cNvPr id="1" name=""/>
        <p:cNvGrpSpPr/>
        <p:nvPr/>
      </p:nvGrpSpPr>
      <p:grpSpPr>
        <a:xfrm>
          <a:off x="0" y="0"/>
          <a:ext cx="0" cy="0"/>
          <a:chOff x="0" y="0"/>
          <a:chExt cx="0" cy="0"/>
        </a:xfrm>
      </p:grpSpPr>
      <p:pic>
        <p:nvPicPr>
          <p:cNvPr id="3" name="Kuva 2" descr="legohead.png"/>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54000" y="254000"/>
            <a:ext cx="8636000" cy="5905500"/>
          </a:xfrm>
          <a:prstGeom prst="rect">
            <a:avLst/>
          </a:prstGeom>
        </p:spPr>
      </p:pic>
      <p:sp>
        <p:nvSpPr>
          <p:cNvPr id="11" name="Title Placeholder 1"/>
          <p:cNvSpPr>
            <a:spLocks noGrp="1"/>
          </p:cNvSpPr>
          <p:nvPr>
            <p:ph type="ctrTitle" hasCustomPrompt="1"/>
          </p:nvPr>
        </p:nvSpPr>
        <p:spPr>
          <a:xfrm>
            <a:off x="683568" y="2708920"/>
            <a:ext cx="7772400" cy="1296144"/>
          </a:xfrm>
          <a:effectLst>
            <a:outerShdw blurRad="50800" dist="38100" dir="2700000" algn="tl" rotWithShape="0">
              <a:prstClr val="black">
                <a:alpha val="40000"/>
              </a:prstClr>
            </a:outerShdw>
          </a:effectLst>
        </p:spPr>
        <p:txBody>
          <a:bodyPr anchor="ctr" anchorCtr="0"/>
          <a:lstStyle>
            <a:lvl1pPr algn="ctr">
              <a:lnSpc>
                <a:spcPct val="70000"/>
              </a:lnSpc>
              <a:defRPr sz="4800" u="none" cap="all" baseline="0">
                <a:solidFill>
                  <a:schemeClr val="bg1"/>
                </a:solidFill>
                <a:latin typeface="+mj-lt"/>
                <a:ea typeface="ＭＳ Ｐゴシック" charset="0"/>
                <a:cs typeface="Gotham Narrow Bold"/>
              </a:defRPr>
            </a:lvl1pPr>
          </a:lstStyle>
          <a:p>
            <a:pPr lvl="0"/>
            <a:r>
              <a:rPr lang="fi-FI" noProof="0"/>
              <a:t>CLICK TO ADD TITLE</a:t>
            </a:r>
          </a:p>
        </p:txBody>
      </p:sp>
      <p:sp>
        <p:nvSpPr>
          <p:cNvPr id="13" name="Text Placeholder 2"/>
          <p:cNvSpPr>
            <a:spLocks noGrp="1"/>
          </p:cNvSpPr>
          <p:nvPr>
            <p:ph type="subTitle" idx="1" hasCustomPrompt="1"/>
          </p:nvPr>
        </p:nvSpPr>
        <p:spPr>
          <a:xfrm>
            <a:off x="685800" y="4267200"/>
            <a:ext cx="7772400" cy="1371600"/>
          </a:xfrm>
          <a:effectLst>
            <a:outerShdw blurRad="50800" dist="38100" dir="2700000" algn="tl" rotWithShape="0">
              <a:prstClr val="black">
                <a:alpha val="40000"/>
              </a:prstClr>
            </a:outerShdw>
          </a:effectLst>
        </p:spPr>
        <p:txBody>
          <a:bodyPr/>
          <a:lstStyle>
            <a:lvl1pPr algn="ctr">
              <a:lnSpc>
                <a:spcPct val="90000"/>
              </a:lnSpc>
              <a:spcAft>
                <a:spcPct val="0"/>
              </a:spcAft>
              <a:defRPr b="0">
                <a:solidFill>
                  <a:srgbClr val="FFFFFF"/>
                </a:solidFill>
                <a:latin typeface="+mj-lt"/>
                <a:ea typeface="ＭＳ Ｐゴシック" charset="0"/>
                <a:cs typeface="Gotham Narrow Bold"/>
              </a:defRPr>
            </a:lvl1pPr>
          </a:lstStyle>
          <a:p>
            <a:pPr lvl="0"/>
            <a:r>
              <a:rPr lang="fi-FI" noProof="0" err="1"/>
              <a:t>Click</a:t>
            </a:r>
            <a:r>
              <a:rPr lang="fi-FI" noProof="0"/>
              <a:t> to </a:t>
            </a:r>
            <a:r>
              <a:rPr lang="fi-FI" noProof="0" err="1"/>
              <a:t>add</a:t>
            </a:r>
            <a:r>
              <a:rPr lang="fi-FI" noProof="0"/>
              <a:t> </a:t>
            </a:r>
            <a:r>
              <a:rPr lang="fi-FI" noProof="0" err="1"/>
              <a:t>subtitle</a:t>
            </a:r>
            <a:endParaRPr lang="fi-FI" noProof="0"/>
          </a:p>
        </p:txBody>
      </p:sp>
      <p:grpSp>
        <p:nvGrpSpPr>
          <p:cNvPr id="22" name="Ryhmä 21"/>
          <p:cNvGrpSpPr/>
          <p:nvPr userDrawn="1"/>
        </p:nvGrpSpPr>
        <p:grpSpPr bwMode="white">
          <a:xfrm>
            <a:off x="252000" y="250723"/>
            <a:ext cx="2179464" cy="2042651"/>
            <a:chOff x="1311275" y="373063"/>
            <a:chExt cx="6524625" cy="6115050"/>
          </a:xfrm>
          <a:solidFill>
            <a:schemeClr val="bg1"/>
          </a:solidFill>
        </p:grpSpPr>
        <p:sp>
          <p:nvSpPr>
            <p:cNvPr id="18" name="Rectangle 5"/>
            <p:cNvSpPr>
              <a:spLocks noChangeArrowheads="1"/>
            </p:cNvSpPr>
            <p:nvPr userDrawn="1"/>
          </p:nvSpPr>
          <p:spPr bwMode="white">
            <a:xfrm>
              <a:off x="4267200" y="5875338"/>
              <a:ext cx="609600"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Rectangle 6"/>
            <p:cNvSpPr>
              <a:spLocks noChangeArrowheads="1"/>
            </p:cNvSpPr>
            <p:nvPr userDrawn="1"/>
          </p:nvSpPr>
          <p:spPr bwMode="white">
            <a:xfrm>
              <a:off x="4267200" y="373063"/>
              <a:ext cx="609600" cy="609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7"/>
            <p:cNvSpPr>
              <a:spLocks noEditPoints="1"/>
            </p:cNvSpPr>
            <p:nvPr userDrawn="1"/>
          </p:nvSpPr>
          <p:spPr bwMode="white">
            <a:xfrm>
              <a:off x="1311275" y="1436688"/>
              <a:ext cx="6524625" cy="4152900"/>
            </a:xfrm>
            <a:custGeom>
              <a:avLst/>
              <a:gdLst>
                <a:gd name="T0" fmla="*/ 3947 w 4110"/>
                <a:gd name="T1" fmla="*/ 1670 h 2616"/>
                <a:gd name="T2" fmla="*/ 3459 w 4110"/>
                <a:gd name="T3" fmla="*/ 1403 h 2616"/>
                <a:gd name="T4" fmla="*/ 3294 w 4110"/>
                <a:gd name="T5" fmla="*/ 1199 h 2616"/>
                <a:gd name="T6" fmla="*/ 3062 w 4110"/>
                <a:gd name="T7" fmla="*/ 1048 h 2616"/>
                <a:gd name="T8" fmla="*/ 2897 w 4110"/>
                <a:gd name="T9" fmla="*/ 789 h 2616"/>
                <a:gd name="T10" fmla="*/ 2734 w 4110"/>
                <a:gd name="T11" fmla="*/ 314 h 2616"/>
                <a:gd name="T12" fmla="*/ 2417 w 4110"/>
                <a:gd name="T13" fmla="*/ 63 h 2616"/>
                <a:gd name="T14" fmla="*/ 2077 w 4110"/>
                <a:gd name="T15" fmla="*/ 19 h 2616"/>
                <a:gd name="T16" fmla="*/ 2204 w 4110"/>
                <a:gd name="T17" fmla="*/ 197 h 2616"/>
                <a:gd name="T18" fmla="*/ 2175 w 4110"/>
                <a:gd name="T19" fmla="*/ 357 h 2616"/>
                <a:gd name="T20" fmla="*/ 2041 w 4110"/>
                <a:gd name="T21" fmla="*/ 433 h 2616"/>
                <a:gd name="T22" fmla="*/ 1818 w 4110"/>
                <a:gd name="T23" fmla="*/ 362 h 2616"/>
                <a:gd name="T24" fmla="*/ 1518 w 4110"/>
                <a:gd name="T25" fmla="*/ 159 h 2616"/>
                <a:gd name="T26" fmla="*/ 1213 w 4110"/>
                <a:gd name="T27" fmla="*/ 130 h 2616"/>
                <a:gd name="T28" fmla="*/ 1198 w 4110"/>
                <a:gd name="T29" fmla="*/ 209 h 2616"/>
                <a:gd name="T30" fmla="*/ 1401 w 4110"/>
                <a:gd name="T31" fmla="*/ 481 h 2616"/>
                <a:gd name="T32" fmla="*/ 1555 w 4110"/>
                <a:gd name="T33" fmla="*/ 708 h 2616"/>
                <a:gd name="T34" fmla="*/ 1672 w 4110"/>
                <a:gd name="T35" fmla="*/ 796 h 2616"/>
                <a:gd name="T36" fmla="*/ 1405 w 4110"/>
                <a:gd name="T37" fmla="*/ 787 h 2616"/>
                <a:gd name="T38" fmla="*/ 1102 w 4110"/>
                <a:gd name="T39" fmla="*/ 558 h 2616"/>
                <a:gd name="T40" fmla="*/ 821 w 4110"/>
                <a:gd name="T41" fmla="*/ 395 h 2616"/>
                <a:gd name="T42" fmla="*/ 531 w 4110"/>
                <a:gd name="T43" fmla="*/ 426 h 2616"/>
                <a:gd name="T44" fmla="*/ 748 w 4110"/>
                <a:gd name="T45" fmla="*/ 537 h 2616"/>
                <a:gd name="T46" fmla="*/ 762 w 4110"/>
                <a:gd name="T47" fmla="*/ 704 h 2616"/>
                <a:gd name="T48" fmla="*/ 608 w 4110"/>
                <a:gd name="T49" fmla="*/ 689 h 2616"/>
                <a:gd name="T50" fmla="*/ 387 w 4110"/>
                <a:gd name="T51" fmla="*/ 529 h 2616"/>
                <a:gd name="T52" fmla="*/ 103 w 4110"/>
                <a:gd name="T53" fmla="*/ 499 h 2616"/>
                <a:gd name="T54" fmla="*/ 157 w 4110"/>
                <a:gd name="T55" fmla="*/ 597 h 2616"/>
                <a:gd name="T56" fmla="*/ 397 w 4110"/>
                <a:gd name="T57" fmla="*/ 913 h 2616"/>
                <a:gd name="T58" fmla="*/ 578 w 4110"/>
                <a:gd name="T59" fmla="*/ 1190 h 2616"/>
                <a:gd name="T60" fmla="*/ 954 w 4110"/>
                <a:gd name="T61" fmla="*/ 1253 h 2616"/>
                <a:gd name="T62" fmla="*/ 1184 w 4110"/>
                <a:gd name="T63" fmla="*/ 1316 h 2616"/>
                <a:gd name="T64" fmla="*/ 1250 w 4110"/>
                <a:gd name="T65" fmla="*/ 1526 h 2616"/>
                <a:gd name="T66" fmla="*/ 1365 w 4110"/>
                <a:gd name="T67" fmla="*/ 1691 h 2616"/>
                <a:gd name="T68" fmla="*/ 1601 w 4110"/>
                <a:gd name="T69" fmla="*/ 1766 h 2616"/>
                <a:gd name="T70" fmla="*/ 1384 w 4110"/>
                <a:gd name="T71" fmla="*/ 1823 h 2616"/>
                <a:gd name="T72" fmla="*/ 965 w 4110"/>
                <a:gd name="T73" fmla="*/ 1706 h 2616"/>
                <a:gd name="T74" fmla="*/ 971 w 4110"/>
                <a:gd name="T75" fmla="*/ 1890 h 2616"/>
                <a:gd name="T76" fmla="*/ 1173 w 4110"/>
                <a:gd name="T77" fmla="*/ 2136 h 2616"/>
                <a:gd name="T78" fmla="*/ 1534 w 4110"/>
                <a:gd name="T79" fmla="*/ 2226 h 2616"/>
                <a:gd name="T80" fmla="*/ 1883 w 4110"/>
                <a:gd name="T81" fmla="*/ 2182 h 2616"/>
                <a:gd name="T82" fmla="*/ 1985 w 4110"/>
                <a:gd name="T83" fmla="*/ 2299 h 2616"/>
                <a:gd name="T84" fmla="*/ 2154 w 4110"/>
                <a:gd name="T85" fmla="*/ 2418 h 2616"/>
                <a:gd name="T86" fmla="*/ 2476 w 4110"/>
                <a:gd name="T87" fmla="*/ 2413 h 2616"/>
                <a:gd name="T88" fmla="*/ 2797 w 4110"/>
                <a:gd name="T89" fmla="*/ 2585 h 2616"/>
                <a:gd name="T90" fmla="*/ 2803 w 4110"/>
                <a:gd name="T91" fmla="*/ 2395 h 2616"/>
                <a:gd name="T92" fmla="*/ 2594 w 4110"/>
                <a:gd name="T93" fmla="*/ 2119 h 2616"/>
                <a:gd name="T94" fmla="*/ 2403 w 4110"/>
                <a:gd name="T95" fmla="*/ 1960 h 2616"/>
                <a:gd name="T96" fmla="*/ 2426 w 4110"/>
                <a:gd name="T97" fmla="*/ 1890 h 2616"/>
                <a:gd name="T98" fmla="*/ 2663 w 4110"/>
                <a:gd name="T99" fmla="*/ 1996 h 2616"/>
                <a:gd name="T100" fmla="*/ 3012 w 4110"/>
                <a:gd name="T101" fmla="*/ 2088 h 2616"/>
                <a:gd name="T102" fmla="*/ 3156 w 4110"/>
                <a:gd name="T103" fmla="*/ 2125 h 2616"/>
                <a:gd name="T104" fmla="*/ 3035 w 4110"/>
                <a:gd name="T105" fmla="*/ 1900 h 2616"/>
                <a:gd name="T106" fmla="*/ 2837 w 4110"/>
                <a:gd name="T107" fmla="*/ 1698 h 2616"/>
                <a:gd name="T108" fmla="*/ 3185 w 4110"/>
                <a:gd name="T109" fmla="*/ 1746 h 2616"/>
                <a:gd name="T110" fmla="*/ 3440 w 4110"/>
                <a:gd name="T111" fmla="*/ 1741 h 2616"/>
                <a:gd name="T112" fmla="*/ 3596 w 4110"/>
                <a:gd name="T113" fmla="*/ 1842 h 2616"/>
                <a:gd name="T114" fmla="*/ 3951 w 4110"/>
                <a:gd name="T115" fmla="*/ 1816 h 2616"/>
                <a:gd name="T116" fmla="*/ 2246 w 4110"/>
                <a:gd name="T117" fmla="*/ 1449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10" h="2616">
                  <a:moveTo>
                    <a:pt x="4110" y="1887"/>
                  </a:moveTo>
                  <a:lnTo>
                    <a:pt x="4095" y="1858"/>
                  </a:lnTo>
                  <a:lnTo>
                    <a:pt x="4080" y="1829"/>
                  </a:lnTo>
                  <a:lnTo>
                    <a:pt x="4062" y="1802"/>
                  </a:lnTo>
                  <a:lnTo>
                    <a:pt x="4045" y="1777"/>
                  </a:lnTo>
                  <a:lnTo>
                    <a:pt x="4028" y="1754"/>
                  </a:lnTo>
                  <a:lnTo>
                    <a:pt x="4009" y="1731"/>
                  </a:lnTo>
                  <a:lnTo>
                    <a:pt x="3989" y="1710"/>
                  </a:lnTo>
                  <a:lnTo>
                    <a:pt x="3968" y="1689"/>
                  </a:lnTo>
                  <a:lnTo>
                    <a:pt x="3947" y="1670"/>
                  </a:lnTo>
                  <a:lnTo>
                    <a:pt x="3926" y="1652"/>
                  </a:lnTo>
                  <a:lnTo>
                    <a:pt x="3903" y="1635"/>
                  </a:lnTo>
                  <a:lnTo>
                    <a:pt x="3882" y="1618"/>
                  </a:lnTo>
                  <a:lnTo>
                    <a:pt x="3834" y="1589"/>
                  </a:lnTo>
                  <a:lnTo>
                    <a:pt x="3788" y="1560"/>
                  </a:lnTo>
                  <a:lnTo>
                    <a:pt x="3690" y="1512"/>
                  </a:lnTo>
                  <a:lnTo>
                    <a:pt x="3594" y="1468"/>
                  </a:lnTo>
                  <a:lnTo>
                    <a:pt x="3548" y="1447"/>
                  </a:lnTo>
                  <a:lnTo>
                    <a:pt x="3504" y="1426"/>
                  </a:lnTo>
                  <a:lnTo>
                    <a:pt x="3459" y="1403"/>
                  </a:lnTo>
                  <a:lnTo>
                    <a:pt x="3419" y="1378"/>
                  </a:lnTo>
                  <a:lnTo>
                    <a:pt x="3402" y="1364"/>
                  </a:lnTo>
                  <a:lnTo>
                    <a:pt x="3385" y="1351"/>
                  </a:lnTo>
                  <a:lnTo>
                    <a:pt x="3369" y="1336"/>
                  </a:lnTo>
                  <a:lnTo>
                    <a:pt x="3356" y="1318"/>
                  </a:lnTo>
                  <a:lnTo>
                    <a:pt x="3342" y="1299"/>
                  </a:lnTo>
                  <a:lnTo>
                    <a:pt x="3331" y="1282"/>
                  </a:lnTo>
                  <a:lnTo>
                    <a:pt x="3319" y="1263"/>
                  </a:lnTo>
                  <a:lnTo>
                    <a:pt x="3310" y="1242"/>
                  </a:lnTo>
                  <a:lnTo>
                    <a:pt x="3294" y="1199"/>
                  </a:lnTo>
                  <a:lnTo>
                    <a:pt x="3281" y="1157"/>
                  </a:lnTo>
                  <a:lnTo>
                    <a:pt x="3271" y="1115"/>
                  </a:lnTo>
                  <a:lnTo>
                    <a:pt x="3264" y="1073"/>
                  </a:lnTo>
                  <a:lnTo>
                    <a:pt x="3223" y="1076"/>
                  </a:lnTo>
                  <a:lnTo>
                    <a:pt x="3179" y="1076"/>
                  </a:lnTo>
                  <a:lnTo>
                    <a:pt x="3156" y="1075"/>
                  </a:lnTo>
                  <a:lnTo>
                    <a:pt x="3133" y="1071"/>
                  </a:lnTo>
                  <a:lnTo>
                    <a:pt x="3110" y="1065"/>
                  </a:lnTo>
                  <a:lnTo>
                    <a:pt x="3087" y="1057"/>
                  </a:lnTo>
                  <a:lnTo>
                    <a:pt x="3062" y="1048"/>
                  </a:lnTo>
                  <a:lnTo>
                    <a:pt x="3039" y="1034"/>
                  </a:lnTo>
                  <a:lnTo>
                    <a:pt x="3018" y="1019"/>
                  </a:lnTo>
                  <a:lnTo>
                    <a:pt x="2997" y="1000"/>
                  </a:lnTo>
                  <a:lnTo>
                    <a:pt x="2976" y="979"/>
                  </a:lnTo>
                  <a:lnTo>
                    <a:pt x="2956" y="952"/>
                  </a:lnTo>
                  <a:lnTo>
                    <a:pt x="2939" y="921"/>
                  </a:lnTo>
                  <a:lnTo>
                    <a:pt x="2924" y="886"/>
                  </a:lnTo>
                  <a:lnTo>
                    <a:pt x="2912" y="856"/>
                  </a:lnTo>
                  <a:lnTo>
                    <a:pt x="2905" y="823"/>
                  </a:lnTo>
                  <a:lnTo>
                    <a:pt x="2897" y="789"/>
                  </a:lnTo>
                  <a:lnTo>
                    <a:pt x="2889" y="752"/>
                  </a:lnTo>
                  <a:lnTo>
                    <a:pt x="2874" y="675"/>
                  </a:lnTo>
                  <a:lnTo>
                    <a:pt x="2857" y="593"/>
                  </a:lnTo>
                  <a:lnTo>
                    <a:pt x="2845" y="550"/>
                  </a:lnTo>
                  <a:lnTo>
                    <a:pt x="2834" y="508"/>
                  </a:lnTo>
                  <a:lnTo>
                    <a:pt x="2816" y="464"/>
                  </a:lnTo>
                  <a:lnTo>
                    <a:pt x="2797" y="422"/>
                  </a:lnTo>
                  <a:lnTo>
                    <a:pt x="2776" y="378"/>
                  </a:lnTo>
                  <a:lnTo>
                    <a:pt x="2749" y="335"/>
                  </a:lnTo>
                  <a:lnTo>
                    <a:pt x="2734" y="314"/>
                  </a:lnTo>
                  <a:lnTo>
                    <a:pt x="2718" y="293"/>
                  </a:lnTo>
                  <a:lnTo>
                    <a:pt x="2701" y="272"/>
                  </a:lnTo>
                  <a:lnTo>
                    <a:pt x="2682" y="251"/>
                  </a:lnTo>
                  <a:lnTo>
                    <a:pt x="2647" y="216"/>
                  </a:lnTo>
                  <a:lnTo>
                    <a:pt x="2611" y="184"/>
                  </a:lnTo>
                  <a:lnTo>
                    <a:pt x="2572" y="153"/>
                  </a:lnTo>
                  <a:lnTo>
                    <a:pt x="2534" y="126"/>
                  </a:lnTo>
                  <a:lnTo>
                    <a:pt x="2496" y="101"/>
                  </a:lnTo>
                  <a:lnTo>
                    <a:pt x="2457" y="80"/>
                  </a:lnTo>
                  <a:lnTo>
                    <a:pt x="2417" y="63"/>
                  </a:lnTo>
                  <a:lnTo>
                    <a:pt x="2377" y="46"/>
                  </a:lnTo>
                  <a:lnTo>
                    <a:pt x="2336" y="32"/>
                  </a:lnTo>
                  <a:lnTo>
                    <a:pt x="2296" y="21"/>
                  </a:lnTo>
                  <a:lnTo>
                    <a:pt x="2256" y="13"/>
                  </a:lnTo>
                  <a:lnTo>
                    <a:pt x="2215" y="5"/>
                  </a:lnTo>
                  <a:lnTo>
                    <a:pt x="2175" y="1"/>
                  </a:lnTo>
                  <a:lnTo>
                    <a:pt x="2135" y="0"/>
                  </a:lnTo>
                  <a:lnTo>
                    <a:pt x="2094" y="0"/>
                  </a:lnTo>
                  <a:lnTo>
                    <a:pt x="2054" y="1"/>
                  </a:lnTo>
                  <a:lnTo>
                    <a:pt x="2077" y="19"/>
                  </a:lnTo>
                  <a:lnTo>
                    <a:pt x="2098" y="34"/>
                  </a:lnTo>
                  <a:lnTo>
                    <a:pt x="2117" y="51"/>
                  </a:lnTo>
                  <a:lnTo>
                    <a:pt x="2135" y="71"/>
                  </a:lnTo>
                  <a:lnTo>
                    <a:pt x="2150" y="88"/>
                  </a:lnTo>
                  <a:lnTo>
                    <a:pt x="2163" y="105"/>
                  </a:lnTo>
                  <a:lnTo>
                    <a:pt x="2175" y="124"/>
                  </a:lnTo>
                  <a:lnTo>
                    <a:pt x="2185" y="142"/>
                  </a:lnTo>
                  <a:lnTo>
                    <a:pt x="2192" y="161"/>
                  </a:lnTo>
                  <a:lnTo>
                    <a:pt x="2200" y="178"/>
                  </a:lnTo>
                  <a:lnTo>
                    <a:pt x="2204" y="197"/>
                  </a:lnTo>
                  <a:lnTo>
                    <a:pt x="2208" y="215"/>
                  </a:lnTo>
                  <a:lnTo>
                    <a:pt x="2210" y="232"/>
                  </a:lnTo>
                  <a:lnTo>
                    <a:pt x="2210" y="249"/>
                  </a:lnTo>
                  <a:lnTo>
                    <a:pt x="2208" y="266"/>
                  </a:lnTo>
                  <a:lnTo>
                    <a:pt x="2206" y="284"/>
                  </a:lnTo>
                  <a:lnTo>
                    <a:pt x="2202" y="299"/>
                  </a:lnTo>
                  <a:lnTo>
                    <a:pt x="2198" y="314"/>
                  </a:lnTo>
                  <a:lnTo>
                    <a:pt x="2190" y="330"/>
                  </a:lnTo>
                  <a:lnTo>
                    <a:pt x="2183" y="343"/>
                  </a:lnTo>
                  <a:lnTo>
                    <a:pt x="2175" y="357"/>
                  </a:lnTo>
                  <a:lnTo>
                    <a:pt x="2165" y="370"/>
                  </a:lnTo>
                  <a:lnTo>
                    <a:pt x="2156" y="382"/>
                  </a:lnTo>
                  <a:lnTo>
                    <a:pt x="2144" y="391"/>
                  </a:lnTo>
                  <a:lnTo>
                    <a:pt x="2131" y="401"/>
                  </a:lnTo>
                  <a:lnTo>
                    <a:pt x="2117" y="410"/>
                  </a:lnTo>
                  <a:lnTo>
                    <a:pt x="2104" y="418"/>
                  </a:lnTo>
                  <a:lnTo>
                    <a:pt x="2089" y="424"/>
                  </a:lnTo>
                  <a:lnTo>
                    <a:pt x="2073" y="428"/>
                  </a:lnTo>
                  <a:lnTo>
                    <a:pt x="2058" y="431"/>
                  </a:lnTo>
                  <a:lnTo>
                    <a:pt x="2041" y="433"/>
                  </a:lnTo>
                  <a:lnTo>
                    <a:pt x="2023" y="435"/>
                  </a:lnTo>
                  <a:lnTo>
                    <a:pt x="1998" y="433"/>
                  </a:lnTo>
                  <a:lnTo>
                    <a:pt x="1975" y="431"/>
                  </a:lnTo>
                  <a:lnTo>
                    <a:pt x="1954" y="428"/>
                  </a:lnTo>
                  <a:lnTo>
                    <a:pt x="1933" y="422"/>
                  </a:lnTo>
                  <a:lnTo>
                    <a:pt x="1912" y="414"/>
                  </a:lnTo>
                  <a:lnTo>
                    <a:pt x="1893" y="407"/>
                  </a:lnTo>
                  <a:lnTo>
                    <a:pt x="1874" y="397"/>
                  </a:lnTo>
                  <a:lnTo>
                    <a:pt x="1854" y="385"/>
                  </a:lnTo>
                  <a:lnTo>
                    <a:pt x="1818" y="362"/>
                  </a:lnTo>
                  <a:lnTo>
                    <a:pt x="1781" y="335"/>
                  </a:lnTo>
                  <a:lnTo>
                    <a:pt x="1747" y="307"/>
                  </a:lnTo>
                  <a:lnTo>
                    <a:pt x="1710" y="278"/>
                  </a:lnTo>
                  <a:lnTo>
                    <a:pt x="1672" y="247"/>
                  </a:lnTo>
                  <a:lnTo>
                    <a:pt x="1632" y="220"/>
                  </a:lnTo>
                  <a:lnTo>
                    <a:pt x="1610" y="207"/>
                  </a:lnTo>
                  <a:lnTo>
                    <a:pt x="1589" y="193"/>
                  </a:lnTo>
                  <a:lnTo>
                    <a:pt x="1566" y="180"/>
                  </a:lnTo>
                  <a:lnTo>
                    <a:pt x="1543" y="168"/>
                  </a:lnTo>
                  <a:lnTo>
                    <a:pt x="1518" y="159"/>
                  </a:lnTo>
                  <a:lnTo>
                    <a:pt x="1491" y="149"/>
                  </a:lnTo>
                  <a:lnTo>
                    <a:pt x="1465" y="142"/>
                  </a:lnTo>
                  <a:lnTo>
                    <a:pt x="1436" y="134"/>
                  </a:lnTo>
                  <a:lnTo>
                    <a:pt x="1405" y="128"/>
                  </a:lnTo>
                  <a:lnTo>
                    <a:pt x="1374" y="124"/>
                  </a:lnTo>
                  <a:lnTo>
                    <a:pt x="1342" y="120"/>
                  </a:lnTo>
                  <a:lnTo>
                    <a:pt x="1305" y="120"/>
                  </a:lnTo>
                  <a:lnTo>
                    <a:pt x="1273" y="120"/>
                  </a:lnTo>
                  <a:lnTo>
                    <a:pt x="1242" y="124"/>
                  </a:lnTo>
                  <a:lnTo>
                    <a:pt x="1213" y="130"/>
                  </a:lnTo>
                  <a:lnTo>
                    <a:pt x="1184" y="138"/>
                  </a:lnTo>
                  <a:lnTo>
                    <a:pt x="1159" y="147"/>
                  </a:lnTo>
                  <a:lnTo>
                    <a:pt x="1134" y="157"/>
                  </a:lnTo>
                  <a:lnTo>
                    <a:pt x="1113" y="168"/>
                  </a:lnTo>
                  <a:lnTo>
                    <a:pt x="1092" y="180"/>
                  </a:lnTo>
                  <a:lnTo>
                    <a:pt x="1113" y="182"/>
                  </a:lnTo>
                  <a:lnTo>
                    <a:pt x="1130" y="186"/>
                  </a:lnTo>
                  <a:lnTo>
                    <a:pt x="1150" y="192"/>
                  </a:lnTo>
                  <a:lnTo>
                    <a:pt x="1167" y="195"/>
                  </a:lnTo>
                  <a:lnTo>
                    <a:pt x="1198" y="209"/>
                  </a:lnTo>
                  <a:lnTo>
                    <a:pt x="1226" y="224"/>
                  </a:lnTo>
                  <a:lnTo>
                    <a:pt x="1251" y="243"/>
                  </a:lnTo>
                  <a:lnTo>
                    <a:pt x="1274" y="264"/>
                  </a:lnTo>
                  <a:lnTo>
                    <a:pt x="1296" y="286"/>
                  </a:lnTo>
                  <a:lnTo>
                    <a:pt x="1315" y="311"/>
                  </a:lnTo>
                  <a:lnTo>
                    <a:pt x="1332" y="337"/>
                  </a:lnTo>
                  <a:lnTo>
                    <a:pt x="1347" y="364"/>
                  </a:lnTo>
                  <a:lnTo>
                    <a:pt x="1363" y="391"/>
                  </a:lnTo>
                  <a:lnTo>
                    <a:pt x="1376" y="422"/>
                  </a:lnTo>
                  <a:lnTo>
                    <a:pt x="1401" y="481"/>
                  </a:lnTo>
                  <a:lnTo>
                    <a:pt x="1426" y="541"/>
                  </a:lnTo>
                  <a:lnTo>
                    <a:pt x="1436" y="564"/>
                  </a:lnTo>
                  <a:lnTo>
                    <a:pt x="1447" y="585"/>
                  </a:lnTo>
                  <a:lnTo>
                    <a:pt x="1461" y="606"/>
                  </a:lnTo>
                  <a:lnTo>
                    <a:pt x="1474" y="625"/>
                  </a:lnTo>
                  <a:lnTo>
                    <a:pt x="1488" y="645"/>
                  </a:lnTo>
                  <a:lnTo>
                    <a:pt x="1503" y="662"/>
                  </a:lnTo>
                  <a:lnTo>
                    <a:pt x="1520" y="677"/>
                  </a:lnTo>
                  <a:lnTo>
                    <a:pt x="1538" y="693"/>
                  </a:lnTo>
                  <a:lnTo>
                    <a:pt x="1555" y="708"/>
                  </a:lnTo>
                  <a:lnTo>
                    <a:pt x="1576" y="721"/>
                  </a:lnTo>
                  <a:lnTo>
                    <a:pt x="1595" y="733"/>
                  </a:lnTo>
                  <a:lnTo>
                    <a:pt x="1616" y="744"/>
                  </a:lnTo>
                  <a:lnTo>
                    <a:pt x="1639" y="754"/>
                  </a:lnTo>
                  <a:lnTo>
                    <a:pt x="1662" y="764"/>
                  </a:lnTo>
                  <a:lnTo>
                    <a:pt x="1687" y="771"/>
                  </a:lnTo>
                  <a:lnTo>
                    <a:pt x="1714" y="779"/>
                  </a:lnTo>
                  <a:lnTo>
                    <a:pt x="1703" y="785"/>
                  </a:lnTo>
                  <a:lnTo>
                    <a:pt x="1687" y="790"/>
                  </a:lnTo>
                  <a:lnTo>
                    <a:pt x="1672" y="796"/>
                  </a:lnTo>
                  <a:lnTo>
                    <a:pt x="1651" y="802"/>
                  </a:lnTo>
                  <a:lnTo>
                    <a:pt x="1630" y="806"/>
                  </a:lnTo>
                  <a:lnTo>
                    <a:pt x="1605" y="810"/>
                  </a:lnTo>
                  <a:lnTo>
                    <a:pt x="1578" y="812"/>
                  </a:lnTo>
                  <a:lnTo>
                    <a:pt x="1551" y="812"/>
                  </a:lnTo>
                  <a:lnTo>
                    <a:pt x="1518" y="812"/>
                  </a:lnTo>
                  <a:lnTo>
                    <a:pt x="1490" y="808"/>
                  </a:lnTo>
                  <a:lnTo>
                    <a:pt x="1461" y="802"/>
                  </a:lnTo>
                  <a:lnTo>
                    <a:pt x="1432" y="796"/>
                  </a:lnTo>
                  <a:lnTo>
                    <a:pt x="1405" y="787"/>
                  </a:lnTo>
                  <a:lnTo>
                    <a:pt x="1378" y="777"/>
                  </a:lnTo>
                  <a:lnTo>
                    <a:pt x="1353" y="765"/>
                  </a:lnTo>
                  <a:lnTo>
                    <a:pt x="1328" y="752"/>
                  </a:lnTo>
                  <a:lnTo>
                    <a:pt x="1303" y="737"/>
                  </a:lnTo>
                  <a:lnTo>
                    <a:pt x="1280" y="721"/>
                  </a:lnTo>
                  <a:lnTo>
                    <a:pt x="1257" y="702"/>
                  </a:lnTo>
                  <a:lnTo>
                    <a:pt x="1234" y="685"/>
                  </a:lnTo>
                  <a:lnTo>
                    <a:pt x="1188" y="643"/>
                  </a:lnTo>
                  <a:lnTo>
                    <a:pt x="1142" y="598"/>
                  </a:lnTo>
                  <a:lnTo>
                    <a:pt x="1102" y="558"/>
                  </a:lnTo>
                  <a:lnTo>
                    <a:pt x="1059" y="518"/>
                  </a:lnTo>
                  <a:lnTo>
                    <a:pt x="1036" y="501"/>
                  </a:lnTo>
                  <a:lnTo>
                    <a:pt x="1013" y="483"/>
                  </a:lnTo>
                  <a:lnTo>
                    <a:pt x="990" y="466"/>
                  </a:lnTo>
                  <a:lnTo>
                    <a:pt x="965" y="451"/>
                  </a:lnTo>
                  <a:lnTo>
                    <a:pt x="938" y="435"/>
                  </a:lnTo>
                  <a:lnTo>
                    <a:pt x="912" y="424"/>
                  </a:lnTo>
                  <a:lnTo>
                    <a:pt x="883" y="412"/>
                  </a:lnTo>
                  <a:lnTo>
                    <a:pt x="854" y="403"/>
                  </a:lnTo>
                  <a:lnTo>
                    <a:pt x="821" y="395"/>
                  </a:lnTo>
                  <a:lnTo>
                    <a:pt x="789" y="389"/>
                  </a:lnTo>
                  <a:lnTo>
                    <a:pt x="754" y="385"/>
                  </a:lnTo>
                  <a:lnTo>
                    <a:pt x="718" y="385"/>
                  </a:lnTo>
                  <a:lnTo>
                    <a:pt x="683" y="385"/>
                  </a:lnTo>
                  <a:lnTo>
                    <a:pt x="649" y="389"/>
                  </a:lnTo>
                  <a:lnTo>
                    <a:pt x="620" y="395"/>
                  </a:lnTo>
                  <a:lnTo>
                    <a:pt x="591" y="403"/>
                  </a:lnTo>
                  <a:lnTo>
                    <a:pt x="568" y="410"/>
                  </a:lnTo>
                  <a:lnTo>
                    <a:pt x="547" y="418"/>
                  </a:lnTo>
                  <a:lnTo>
                    <a:pt x="531" y="426"/>
                  </a:lnTo>
                  <a:lnTo>
                    <a:pt x="520" y="433"/>
                  </a:lnTo>
                  <a:lnTo>
                    <a:pt x="562" y="441"/>
                  </a:lnTo>
                  <a:lnTo>
                    <a:pt x="608" y="455"/>
                  </a:lnTo>
                  <a:lnTo>
                    <a:pt x="631" y="464"/>
                  </a:lnTo>
                  <a:lnTo>
                    <a:pt x="652" y="474"/>
                  </a:lnTo>
                  <a:lnTo>
                    <a:pt x="675" y="483"/>
                  </a:lnTo>
                  <a:lnTo>
                    <a:pt x="695" y="495"/>
                  </a:lnTo>
                  <a:lnTo>
                    <a:pt x="716" y="508"/>
                  </a:lnTo>
                  <a:lnTo>
                    <a:pt x="733" y="522"/>
                  </a:lnTo>
                  <a:lnTo>
                    <a:pt x="748" y="537"/>
                  </a:lnTo>
                  <a:lnTo>
                    <a:pt x="764" y="554"/>
                  </a:lnTo>
                  <a:lnTo>
                    <a:pt x="773" y="572"/>
                  </a:lnTo>
                  <a:lnTo>
                    <a:pt x="783" y="591"/>
                  </a:lnTo>
                  <a:lnTo>
                    <a:pt x="789" y="610"/>
                  </a:lnTo>
                  <a:lnTo>
                    <a:pt x="791" y="631"/>
                  </a:lnTo>
                  <a:lnTo>
                    <a:pt x="789" y="648"/>
                  </a:lnTo>
                  <a:lnTo>
                    <a:pt x="785" y="666"/>
                  </a:lnTo>
                  <a:lnTo>
                    <a:pt x="779" y="679"/>
                  </a:lnTo>
                  <a:lnTo>
                    <a:pt x="771" y="693"/>
                  </a:lnTo>
                  <a:lnTo>
                    <a:pt x="762" y="704"/>
                  </a:lnTo>
                  <a:lnTo>
                    <a:pt x="750" y="714"/>
                  </a:lnTo>
                  <a:lnTo>
                    <a:pt x="739" y="719"/>
                  </a:lnTo>
                  <a:lnTo>
                    <a:pt x="723" y="725"/>
                  </a:lnTo>
                  <a:lnTo>
                    <a:pt x="710" y="727"/>
                  </a:lnTo>
                  <a:lnTo>
                    <a:pt x="693" y="727"/>
                  </a:lnTo>
                  <a:lnTo>
                    <a:pt x="677" y="725"/>
                  </a:lnTo>
                  <a:lnTo>
                    <a:pt x="660" y="721"/>
                  </a:lnTo>
                  <a:lnTo>
                    <a:pt x="643" y="714"/>
                  </a:lnTo>
                  <a:lnTo>
                    <a:pt x="626" y="702"/>
                  </a:lnTo>
                  <a:lnTo>
                    <a:pt x="608" y="689"/>
                  </a:lnTo>
                  <a:lnTo>
                    <a:pt x="591" y="673"/>
                  </a:lnTo>
                  <a:lnTo>
                    <a:pt x="572" y="654"/>
                  </a:lnTo>
                  <a:lnTo>
                    <a:pt x="553" y="635"/>
                  </a:lnTo>
                  <a:lnTo>
                    <a:pt x="531" y="618"/>
                  </a:lnTo>
                  <a:lnTo>
                    <a:pt x="508" y="600"/>
                  </a:lnTo>
                  <a:lnTo>
                    <a:pt x="485" y="583"/>
                  </a:lnTo>
                  <a:lnTo>
                    <a:pt x="462" y="568"/>
                  </a:lnTo>
                  <a:lnTo>
                    <a:pt x="439" y="554"/>
                  </a:lnTo>
                  <a:lnTo>
                    <a:pt x="414" y="541"/>
                  </a:lnTo>
                  <a:lnTo>
                    <a:pt x="387" y="529"/>
                  </a:lnTo>
                  <a:lnTo>
                    <a:pt x="361" y="520"/>
                  </a:lnTo>
                  <a:lnTo>
                    <a:pt x="334" y="510"/>
                  </a:lnTo>
                  <a:lnTo>
                    <a:pt x="307" y="503"/>
                  </a:lnTo>
                  <a:lnTo>
                    <a:pt x="278" y="497"/>
                  </a:lnTo>
                  <a:lnTo>
                    <a:pt x="249" y="491"/>
                  </a:lnTo>
                  <a:lnTo>
                    <a:pt x="220" y="489"/>
                  </a:lnTo>
                  <a:lnTo>
                    <a:pt x="192" y="489"/>
                  </a:lnTo>
                  <a:lnTo>
                    <a:pt x="161" y="489"/>
                  </a:lnTo>
                  <a:lnTo>
                    <a:pt x="132" y="493"/>
                  </a:lnTo>
                  <a:lnTo>
                    <a:pt x="103" y="499"/>
                  </a:lnTo>
                  <a:lnTo>
                    <a:pt x="78" y="504"/>
                  </a:lnTo>
                  <a:lnTo>
                    <a:pt x="53" y="514"/>
                  </a:lnTo>
                  <a:lnTo>
                    <a:pt x="32" y="524"/>
                  </a:lnTo>
                  <a:lnTo>
                    <a:pt x="13" y="535"/>
                  </a:lnTo>
                  <a:lnTo>
                    <a:pt x="0" y="547"/>
                  </a:lnTo>
                  <a:lnTo>
                    <a:pt x="34" y="550"/>
                  </a:lnTo>
                  <a:lnTo>
                    <a:pt x="67" y="558"/>
                  </a:lnTo>
                  <a:lnTo>
                    <a:pt x="98" y="570"/>
                  </a:lnTo>
                  <a:lnTo>
                    <a:pt x="128" y="581"/>
                  </a:lnTo>
                  <a:lnTo>
                    <a:pt x="157" y="597"/>
                  </a:lnTo>
                  <a:lnTo>
                    <a:pt x="184" y="616"/>
                  </a:lnTo>
                  <a:lnTo>
                    <a:pt x="211" y="637"/>
                  </a:lnTo>
                  <a:lnTo>
                    <a:pt x="236" y="660"/>
                  </a:lnTo>
                  <a:lnTo>
                    <a:pt x="261" y="687"/>
                  </a:lnTo>
                  <a:lnTo>
                    <a:pt x="284" y="718"/>
                  </a:lnTo>
                  <a:lnTo>
                    <a:pt x="307" y="750"/>
                  </a:lnTo>
                  <a:lnTo>
                    <a:pt x="330" y="785"/>
                  </a:lnTo>
                  <a:lnTo>
                    <a:pt x="353" y="825"/>
                  </a:lnTo>
                  <a:lnTo>
                    <a:pt x="374" y="867"/>
                  </a:lnTo>
                  <a:lnTo>
                    <a:pt x="397" y="913"/>
                  </a:lnTo>
                  <a:lnTo>
                    <a:pt x="418" y="961"/>
                  </a:lnTo>
                  <a:lnTo>
                    <a:pt x="432" y="990"/>
                  </a:lnTo>
                  <a:lnTo>
                    <a:pt x="445" y="1019"/>
                  </a:lnTo>
                  <a:lnTo>
                    <a:pt x="460" y="1046"/>
                  </a:lnTo>
                  <a:lnTo>
                    <a:pt x="476" y="1073"/>
                  </a:lnTo>
                  <a:lnTo>
                    <a:pt x="493" y="1100"/>
                  </a:lnTo>
                  <a:lnTo>
                    <a:pt x="512" y="1124"/>
                  </a:lnTo>
                  <a:lnTo>
                    <a:pt x="531" y="1148"/>
                  </a:lnTo>
                  <a:lnTo>
                    <a:pt x="554" y="1169"/>
                  </a:lnTo>
                  <a:lnTo>
                    <a:pt x="578" y="1190"/>
                  </a:lnTo>
                  <a:lnTo>
                    <a:pt x="604" y="1207"/>
                  </a:lnTo>
                  <a:lnTo>
                    <a:pt x="633" y="1222"/>
                  </a:lnTo>
                  <a:lnTo>
                    <a:pt x="664" y="1236"/>
                  </a:lnTo>
                  <a:lnTo>
                    <a:pt x="698" y="1247"/>
                  </a:lnTo>
                  <a:lnTo>
                    <a:pt x="735" y="1255"/>
                  </a:lnTo>
                  <a:lnTo>
                    <a:pt x="775" y="1261"/>
                  </a:lnTo>
                  <a:lnTo>
                    <a:pt x="818" y="1263"/>
                  </a:lnTo>
                  <a:lnTo>
                    <a:pt x="860" y="1263"/>
                  </a:lnTo>
                  <a:lnTo>
                    <a:pt x="906" y="1257"/>
                  </a:lnTo>
                  <a:lnTo>
                    <a:pt x="954" y="1253"/>
                  </a:lnTo>
                  <a:lnTo>
                    <a:pt x="1000" y="1249"/>
                  </a:lnTo>
                  <a:lnTo>
                    <a:pt x="1025" y="1249"/>
                  </a:lnTo>
                  <a:lnTo>
                    <a:pt x="1048" y="1251"/>
                  </a:lnTo>
                  <a:lnTo>
                    <a:pt x="1071" y="1253"/>
                  </a:lnTo>
                  <a:lnTo>
                    <a:pt x="1092" y="1257"/>
                  </a:lnTo>
                  <a:lnTo>
                    <a:pt x="1113" y="1265"/>
                  </a:lnTo>
                  <a:lnTo>
                    <a:pt x="1134" y="1274"/>
                  </a:lnTo>
                  <a:lnTo>
                    <a:pt x="1154" y="1286"/>
                  </a:lnTo>
                  <a:lnTo>
                    <a:pt x="1171" y="1299"/>
                  </a:lnTo>
                  <a:lnTo>
                    <a:pt x="1184" y="1316"/>
                  </a:lnTo>
                  <a:lnTo>
                    <a:pt x="1198" y="1332"/>
                  </a:lnTo>
                  <a:lnTo>
                    <a:pt x="1207" y="1349"/>
                  </a:lnTo>
                  <a:lnTo>
                    <a:pt x="1215" y="1366"/>
                  </a:lnTo>
                  <a:lnTo>
                    <a:pt x="1223" y="1384"/>
                  </a:lnTo>
                  <a:lnTo>
                    <a:pt x="1228" y="1401"/>
                  </a:lnTo>
                  <a:lnTo>
                    <a:pt x="1232" y="1418"/>
                  </a:lnTo>
                  <a:lnTo>
                    <a:pt x="1236" y="1435"/>
                  </a:lnTo>
                  <a:lnTo>
                    <a:pt x="1242" y="1472"/>
                  </a:lnTo>
                  <a:lnTo>
                    <a:pt x="1248" y="1508"/>
                  </a:lnTo>
                  <a:lnTo>
                    <a:pt x="1250" y="1526"/>
                  </a:lnTo>
                  <a:lnTo>
                    <a:pt x="1255" y="1543"/>
                  </a:lnTo>
                  <a:lnTo>
                    <a:pt x="1259" y="1560"/>
                  </a:lnTo>
                  <a:lnTo>
                    <a:pt x="1267" y="1578"/>
                  </a:lnTo>
                  <a:lnTo>
                    <a:pt x="1276" y="1597"/>
                  </a:lnTo>
                  <a:lnTo>
                    <a:pt x="1288" y="1616"/>
                  </a:lnTo>
                  <a:lnTo>
                    <a:pt x="1299" y="1633"/>
                  </a:lnTo>
                  <a:lnTo>
                    <a:pt x="1313" y="1649"/>
                  </a:lnTo>
                  <a:lnTo>
                    <a:pt x="1328" y="1664"/>
                  </a:lnTo>
                  <a:lnTo>
                    <a:pt x="1346" y="1677"/>
                  </a:lnTo>
                  <a:lnTo>
                    <a:pt x="1365" y="1691"/>
                  </a:lnTo>
                  <a:lnTo>
                    <a:pt x="1386" y="1702"/>
                  </a:lnTo>
                  <a:lnTo>
                    <a:pt x="1407" y="1712"/>
                  </a:lnTo>
                  <a:lnTo>
                    <a:pt x="1432" y="1721"/>
                  </a:lnTo>
                  <a:lnTo>
                    <a:pt x="1457" y="1729"/>
                  </a:lnTo>
                  <a:lnTo>
                    <a:pt x="1486" y="1737"/>
                  </a:lnTo>
                  <a:lnTo>
                    <a:pt x="1514" y="1743"/>
                  </a:lnTo>
                  <a:lnTo>
                    <a:pt x="1547" y="1746"/>
                  </a:lnTo>
                  <a:lnTo>
                    <a:pt x="1580" y="1750"/>
                  </a:lnTo>
                  <a:lnTo>
                    <a:pt x="1616" y="1754"/>
                  </a:lnTo>
                  <a:lnTo>
                    <a:pt x="1601" y="1766"/>
                  </a:lnTo>
                  <a:lnTo>
                    <a:pt x="1584" y="1777"/>
                  </a:lnTo>
                  <a:lnTo>
                    <a:pt x="1564" y="1787"/>
                  </a:lnTo>
                  <a:lnTo>
                    <a:pt x="1545" y="1794"/>
                  </a:lnTo>
                  <a:lnTo>
                    <a:pt x="1524" y="1802"/>
                  </a:lnTo>
                  <a:lnTo>
                    <a:pt x="1503" y="1808"/>
                  </a:lnTo>
                  <a:lnTo>
                    <a:pt x="1480" y="1814"/>
                  </a:lnTo>
                  <a:lnTo>
                    <a:pt x="1457" y="1817"/>
                  </a:lnTo>
                  <a:lnTo>
                    <a:pt x="1434" y="1821"/>
                  </a:lnTo>
                  <a:lnTo>
                    <a:pt x="1409" y="1823"/>
                  </a:lnTo>
                  <a:lnTo>
                    <a:pt x="1384" y="1823"/>
                  </a:lnTo>
                  <a:lnTo>
                    <a:pt x="1359" y="1823"/>
                  </a:lnTo>
                  <a:lnTo>
                    <a:pt x="1309" y="1821"/>
                  </a:lnTo>
                  <a:lnTo>
                    <a:pt x="1257" y="1816"/>
                  </a:lnTo>
                  <a:lnTo>
                    <a:pt x="1207" y="1806"/>
                  </a:lnTo>
                  <a:lnTo>
                    <a:pt x="1157" y="1793"/>
                  </a:lnTo>
                  <a:lnTo>
                    <a:pt x="1109" y="1777"/>
                  </a:lnTo>
                  <a:lnTo>
                    <a:pt x="1063" y="1760"/>
                  </a:lnTo>
                  <a:lnTo>
                    <a:pt x="1021" y="1739"/>
                  </a:lnTo>
                  <a:lnTo>
                    <a:pt x="983" y="1718"/>
                  </a:lnTo>
                  <a:lnTo>
                    <a:pt x="965" y="1706"/>
                  </a:lnTo>
                  <a:lnTo>
                    <a:pt x="950" y="1693"/>
                  </a:lnTo>
                  <a:lnTo>
                    <a:pt x="935" y="1679"/>
                  </a:lnTo>
                  <a:lnTo>
                    <a:pt x="921" y="1668"/>
                  </a:lnTo>
                  <a:lnTo>
                    <a:pt x="923" y="1700"/>
                  </a:lnTo>
                  <a:lnTo>
                    <a:pt x="927" y="1733"/>
                  </a:lnTo>
                  <a:lnTo>
                    <a:pt x="933" y="1766"/>
                  </a:lnTo>
                  <a:lnTo>
                    <a:pt x="940" y="1798"/>
                  </a:lnTo>
                  <a:lnTo>
                    <a:pt x="948" y="1829"/>
                  </a:lnTo>
                  <a:lnTo>
                    <a:pt x="960" y="1860"/>
                  </a:lnTo>
                  <a:lnTo>
                    <a:pt x="971" y="1890"/>
                  </a:lnTo>
                  <a:lnTo>
                    <a:pt x="985" y="1919"/>
                  </a:lnTo>
                  <a:lnTo>
                    <a:pt x="998" y="1948"/>
                  </a:lnTo>
                  <a:lnTo>
                    <a:pt x="1015" y="1975"/>
                  </a:lnTo>
                  <a:lnTo>
                    <a:pt x="1033" y="2002"/>
                  </a:lnTo>
                  <a:lnTo>
                    <a:pt x="1052" y="2027"/>
                  </a:lnTo>
                  <a:lnTo>
                    <a:pt x="1073" y="2052"/>
                  </a:lnTo>
                  <a:lnTo>
                    <a:pt x="1096" y="2075"/>
                  </a:lnTo>
                  <a:lnTo>
                    <a:pt x="1121" y="2096"/>
                  </a:lnTo>
                  <a:lnTo>
                    <a:pt x="1146" y="2117"/>
                  </a:lnTo>
                  <a:lnTo>
                    <a:pt x="1173" y="2136"/>
                  </a:lnTo>
                  <a:lnTo>
                    <a:pt x="1202" y="2153"/>
                  </a:lnTo>
                  <a:lnTo>
                    <a:pt x="1232" y="2169"/>
                  </a:lnTo>
                  <a:lnTo>
                    <a:pt x="1265" y="2182"/>
                  </a:lnTo>
                  <a:lnTo>
                    <a:pt x="1298" y="2196"/>
                  </a:lnTo>
                  <a:lnTo>
                    <a:pt x="1334" y="2205"/>
                  </a:lnTo>
                  <a:lnTo>
                    <a:pt x="1370" y="2215"/>
                  </a:lnTo>
                  <a:lnTo>
                    <a:pt x="1409" y="2221"/>
                  </a:lnTo>
                  <a:lnTo>
                    <a:pt x="1447" y="2224"/>
                  </a:lnTo>
                  <a:lnTo>
                    <a:pt x="1490" y="2226"/>
                  </a:lnTo>
                  <a:lnTo>
                    <a:pt x="1534" y="2226"/>
                  </a:lnTo>
                  <a:lnTo>
                    <a:pt x="1578" y="2224"/>
                  </a:lnTo>
                  <a:lnTo>
                    <a:pt x="1624" y="2219"/>
                  </a:lnTo>
                  <a:lnTo>
                    <a:pt x="1672" y="2213"/>
                  </a:lnTo>
                  <a:lnTo>
                    <a:pt x="1722" y="2201"/>
                  </a:lnTo>
                  <a:lnTo>
                    <a:pt x="1772" y="2190"/>
                  </a:lnTo>
                  <a:lnTo>
                    <a:pt x="1808" y="2182"/>
                  </a:lnTo>
                  <a:lnTo>
                    <a:pt x="1839" y="2178"/>
                  </a:lnTo>
                  <a:lnTo>
                    <a:pt x="1854" y="2178"/>
                  </a:lnTo>
                  <a:lnTo>
                    <a:pt x="1870" y="2180"/>
                  </a:lnTo>
                  <a:lnTo>
                    <a:pt x="1883" y="2182"/>
                  </a:lnTo>
                  <a:lnTo>
                    <a:pt x="1897" y="2186"/>
                  </a:lnTo>
                  <a:lnTo>
                    <a:pt x="1908" y="2192"/>
                  </a:lnTo>
                  <a:lnTo>
                    <a:pt x="1920" y="2199"/>
                  </a:lnTo>
                  <a:lnTo>
                    <a:pt x="1931" y="2207"/>
                  </a:lnTo>
                  <a:lnTo>
                    <a:pt x="1941" y="2217"/>
                  </a:lnTo>
                  <a:lnTo>
                    <a:pt x="1950" y="2228"/>
                  </a:lnTo>
                  <a:lnTo>
                    <a:pt x="1960" y="2244"/>
                  </a:lnTo>
                  <a:lnTo>
                    <a:pt x="1968" y="2259"/>
                  </a:lnTo>
                  <a:lnTo>
                    <a:pt x="1975" y="2276"/>
                  </a:lnTo>
                  <a:lnTo>
                    <a:pt x="1985" y="2299"/>
                  </a:lnTo>
                  <a:lnTo>
                    <a:pt x="1996" y="2320"/>
                  </a:lnTo>
                  <a:lnTo>
                    <a:pt x="2010" y="2340"/>
                  </a:lnTo>
                  <a:lnTo>
                    <a:pt x="2025" y="2357"/>
                  </a:lnTo>
                  <a:lnTo>
                    <a:pt x="2041" y="2370"/>
                  </a:lnTo>
                  <a:lnTo>
                    <a:pt x="2058" y="2384"/>
                  </a:lnTo>
                  <a:lnTo>
                    <a:pt x="2075" y="2393"/>
                  </a:lnTo>
                  <a:lnTo>
                    <a:pt x="2094" y="2403"/>
                  </a:lnTo>
                  <a:lnTo>
                    <a:pt x="2114" y="2409"/>
                  </a:lnTo>
                  <a:lnTo>
                    <a:pt x="2133" y="2414"/>
                  </a:lnTo>
                  <a:lnTo>
                    <a:pt x="2154" y="2418"/>
                  </a:lnTo>
                  <a:lnTo>
                    <a:pt x="2175" y="2420"/>
                  </a:lnTo>
                  <a:lnTo>
                    <a:pt x="2196" y="2420"/>
                  </a:lnTo>
                  <a:lnTo>
                    <a:pt x="2217" y="2420"/>
                  </a:lnTo>
                  <a:lnTo>
                    <a:pt x="2238" y="2420"/>
                  </a:lnTo>
                  <a:lnTo>
                    <a:pt x="2259" y="2418"/>
                  </a:lnTo>
                  <a:lnTo>
                    <a:pt x="2307" y="2413"/>
                  </a:lnTo>
                  <a:lnTo>
                    <a:pt x="2354" y="2409"/>
                  </a:lnTo>
                  <a:lnTo>
                    <a:pt x="2396" y="2409"/>
                  </a:lnTo>
                  <a:lnTo>
                    <a:pt x="2438" y="2411"/>
                  </a:lnTo>
                  <a:lnTo>
                    <a:pt x="2476" y="2413"/>
                  </a:lnTo>
                  <a:lnTo>
                    <a:pt x="2515" y="2418"/>
                  </a:lnTo>
                  <a:lnTo>
                    <a:pt x="2549" y="2428"/>
                  </a:lnTo>
                  <a:lnTo>
                    <a:pt x="2584" y="2438"/>
                  </a:lnTo>
                  <a:lnTo>
                    <a:pt x="2618" y="2451"/>
                  </a:lnTo>
                  <a:lnTo>
                    <a:pt x="2649" y="2466"/>
                  </a:lnTo>
                  <a:lnTo>
                    <a:pt x="2680" y="2485"/>
                  </a:lnTo>
                  <a:lnTo>
                    <a:pt x="2711" y="2505"/>
                  </a:lnTo>
                  <a:lnTo>
                    <a:pt x="2739" y="2530"/>
                  </a:lnTo>
                  <a:lnTo>
                    <a:pt x="2768" y="2555"/>
                  </a:lnTo>
                  <a:lnTo>
                    <a:pt x="2797" y="2585"/>
                  </a:lnTo>
                  <a:lnTo>
                    <a:pt x="2826" y="2616"/>
                  </a:lnTo>
                  <a:lnTo>
                    <a:pt x="2828" y="2589"/>
                  </a:lnTo>
                  <a:lnTo>
                    <a:pt x="2830" y="2562"/>
                  </a:lnTo>
                  <a:lnTo>
                    <a:pt x="2828" y="2537"/>
                  </a:lnTo>
                  <a:lnTo>
                    <a:pt x="2828" y="2510"/>
                  </a:lnTo>
                  <a:lnTo>
                    <a:pt x="2824" y="2487"/>
                  </a:lnTo>
                  <a:lnTo>
                    <a:pt x="2820" y="2462"/>
                  </a:lnTo>
                  <a:lnTo>
                    <a:pt x="2816" y="2439"/>
                  </a:lnTo>
                  <a:lnTo>
                    <a:pt x="2809" y="2416"/>
                  </a:lnTo>
                  <a:lnTo>
                    <a:pt x="2803" y="2395"/>
                  </a:lnTo>
                  <a:lnTo>
                    <a:pt x="2795" y="2374"/>
                  </a:lnTo>
                  <a:lnTo>
                    <a:pt x="2786" y="2353"/>
                  </a:lnTo>
                  <a:lnTo>
                    <a:pt x="2776" y="2334"/>
                  </a:lnTo>
                  <a:lnTo>
                    <a:pt x="2755" y="2295"/>
                  </a:lnTo>
                  <a:lnTo>
                    <a:pt x="2732" y="2261"/>
                  </a:lnTo>
                  <a:lnTo>
                    <a:pt x="2707" y="2226"/>
                  </a:lnTo>
                  <a:lnTo>
                    <a:pt x="2680" y="2198"/>
                  </a:lnTo>
                  <a:lnTo>
                    <a:pt x="2651" y="2169"/>
                  </a:lnTo>
                  <a:lnTo>
                    <a:pt x="2622" y="2144"/>
                  </a:lnTo>
                  <a:lnTo>
                    <a:pt x="2594" y="2119"/>
                  </a:lnTo>
                  <a:lnTo>
                    <a:pt x="2567" y="2098"/>
                  </a:lnTo>
                  <a:lnTo>
                    <a:pt x="2540" y="2080"/>
                  </a:lnTo>
                  <a:lnTo>
                    <a:pt x="2513" y="2063"/>
                  </a:lnTo>
                  <a:lnTo>
                    <a:pt x="2490" y="2048"/>
                  </a:lnTo>
                  <a:lnTo>
                    <a:pt x="2471" y="2032"/>
                  </a:lnTo>
                  <a:lnTo>
                    <a:pt x="2453" y="2019"/>
                  </a:lnTo>
                  <a:lnTo>
                    <a:pt x="2438" y="2004"/>
                  </a:lnTo>
                  <a:lnTo>
                    <a:pt x="2425" y="1988"/>
                  </a:lnTo>
                  <a:lnTo>
                    <a:pt x="2413" y="1973"/>
                  </a:lnTo>
                  <a:lnTo>
                    <a:pt x="2403" y="1960"/>
                  </a:lnTo>
                  <a:lnTo>
                    <a:pt x="2396" y="1944"/>
                  </a:lnTo>
                  <a:lnTo>
                    <a:pt x="2390" y="1931"/>
                  </a:lnTo>
                  <a:lnTo>
                    <a:pt x="2384" y="1915"/>
                  </a:lnTo>
                  <a:lnTo>
                    <a:pt x="2380" y="1902"/>
                  </a:lnTo>
                  <a:lnTo>
                    <a:pt x="2377" y="1888"/>
                  </a:lnTo>
                  <a:lnTo>
                    <a:pt x="2375" y="1862"/>
                  </a:lnTo>
                  <a:lnTo>
                    <a:pt x="2373" y="1837"/>
                  </a:lnTo>
                  <a:lnTo>
                    <a:pt x="2390" y="1856"/>
                  </a:lnTo>
                  <a:lnTo>
                    <a:pt x="2407" y="1873"/>
                  </a:lnTo>
                  <a:lnTo>
                    <a:pt x="2426" y="1890"/>
                  </a:lnTo>
                  <a:lnTo>
                    <a:pt x="2446" y="1906"/>
                  </a:lnTo>
                  <a:lnTo>
                    <a:pt x="2467" y="1919"/>
                  </a:lnTo>
                  <a:lnTo>
                    <a:pt x="2486" y="1931"/>
                  </a:lnTo>
                  <a:lnTo>
                    <a:pt x="2507" y="1942"/>
                  </a:lnTo>
                  <a:lnTo>
                    <a:pt x="2528" y="1954"/>
                  </a:lnTo>
                  <a:lnTo>
                    <a:pt x="2549" y="1963"/>
                  </a:lnTo>
                  <a:lnTo>
                    <a:pt x="2572" y="1971"/>
                  </a:lnTo>
                  <a:lnTo>
                    <a:pt x="2594" y="1979"/>
                  </a:lnTo>
                  <a:lnTo>
                    <a:pt x="2617" y="1986"/>
                  </a:lnTo>
                  <a:lnTo>
                    <a:pt x="2663" y="1996"/>
                  </a:lnTo>
                  <a:lnTo>
                    <a:pt x="2709" y="2004"/>
                  </a:lnTo>
                  <a:lnTo>
                    <a:pt x="2747" y="2009"/>
                  </a:lnTo>
                  <a:lnTo>
                    <a:pt x="2786" y="2017"/>
                  </a:lnTo>
                  <a:lnTo>
                    <a:pt x="2822" y="2025"/>
                  </a:lnTo>
                  <a:lnTo>
                    <a:pt x="2858" y="2032"/>
                  </a:lnTo>
                  <a:lnTo>
                    <a:pt x="2891" y="2042"/>
                  </a:lnTo>
                  <a:lnTo>
                    <a:pt x="2924" y="2052"/>
                  </a:lnTo>
                  <a:lnTo>
                    <a:pt x="2954" y="2063"/>
                  </a:lnTo>
                  <a:lnTo>
                    <a:pt x="2983" y="2075"/>
                  </a:lnTo>
                  <a:lnTo>
                    <a:pt x="3012" y="2088"/>
                  </a:lnTo>
                  <a:lnTo>
                    <a:pt x="3037" y="2102"/>
                  </a:lnTo>
                  <a:lnTo>
                    <a:pt x="3062" y="2117"/>
                  </a:lnTo>
                  <a:lnTo>
                    <a:pt x="3085" y="2134"/>
                  </a:lnTo>
                  <a:lnTo>
                    <a:pt x="3106" y="2151"/>
                  </a:lnTo>
                  <a:lnTo>
                    <a:pt x="3125" y="2169"/>
                  </a:lnTo>
                  <a:lnTo>
                    <a:pt x="3143" y="2188"/>
                  </a:lnTo>
                  <a:lnTo>
                    <a:pt x="3160" y="2209"/>
                  </a:lnTo>
                  <a:lnTo>
                    <a:pt x="3160" y="2180"/>
                  </a:lnTo>
                  <a:lnTo>
                    <a:pt x="3160" y="2151"/>
                  </a:lnTo>
                  <a:lnTo>
                    <a:pt x="3156" y="2125"/>
                  </a:lnTo>
                  <a:lnTo>
                    <a:pt x="3152" y="2100"/>
                  </a:lnTo>
                  <a:lnTo>
                    <a:pt x="3146" y="2075"/>
                  </a:lnTo>
                  <a:lnTo>
                    <a:pt x="3139" y="2052"/>
                  </a:lnTo>
                  <a:lnTo>
                    <a:pt x="3129" y="2029"/>
                  </a:lnTo>
                  <a:lnTo>
                    <a:pt x="3120" y="2008"/>
                  </a:lnTo>
                  <a:lnTo>
                    <a:pt x="3106" y="1988"/>
                  </a:lnTo>
                  <a:lnTo>
                    <a:pt x="3095" y="1969"/>
                  </a:lnTo>
                  <a:lnTo>
                    <a:pt x="3081" y="1950"/>
                  </a:lnTo>
                  <a:lnTo>
                    <a:pt x="3066" y="1933"/>
                  </a:lnTo>
                  <a:lnTo>
                    <a:pt x="3035" y="1900"/>
                  </a:lnTo>
                  <a:lnTo>
                    <a:pt x="3004" y="1871"/>
                  </a:lnTo>
                  <a:lnTo>
                    <a:pt x="2937" y="1817"/>
                  </a:lnTo>
                  <a:lnTo>
                    <a:pt x="2876" y="1769"/>
                  </a:lnTo>
                  <a:lnTo>
                    <a:pt x="2849" y="1746"/>
                  </a:lnTo>
                  <a:lnTo>
                    <a:pt x="2828" y="1721"/>
                  </a:lnTo>
                  <a:lnTo>
                    <a:pt x="2818" y="1710"/>
                  </a:lnTo>
                  <a:lnTo>
                    <a:pt x="2810" y="1698"/>
                  </a:lnTo>
                  <a:lnTo>
                    <a:pt x="2803" y="1685"/>
                  </a:lnTo>
                  <a:lnTo>
                    <a:pt x="2799" y="1673"/>
                  </a:lnTo>
                  <a:lnTo>
                    <a:pt x="2837" y="1698"/>
                  </a:lnTo>
                  <a:lnTo>
                    <a:pt x="2876" y="1718"/>
                  </a:lnTo>
                  <a:lnTo>
                    <a:pt x="2910" y="1735"/>
                  </a:lnTo>
                  <a:lnTo>
                    <a:pt x="2947" y="1746"/>
                  </a:lnTo>
                  <a:lnTo>
                    <a:pt x="2983" y="1756"/>
                  </a:lnTo>
                  <a:lnTo>
                    <a:pt x="3020" y="1760"/>
                  </a:lnTo>
                  <a:lnTo>
                    <a:pt x="3058" y="1762"/>
                  </a:lnTo>
                  <a:lnTo>
                    <a:pt x="3098" y="1760"/>
                  </a:lnTo>
                  <a:lnTo>
                    <a:pt x="3125" y="1758"/>
                  </a:lnTo>
                  <a:lnTo>
                    <a:pt x="3156" y="1752"/>
                  </a:lnTo>
                  <a:lnTo>
                    <a:pt x="3185" y="1746"/>
                  </a:lnTo>
                  <a:lnTo>
                    <a:pt x="3216" y="1739"/>
                  </a:lnTo>
                  <a:lnTo>
                    <a:pt x="3244" y="1733"/>
                  </a:lnTo>
                  <a:lnTo>
                    <a:pt x="3275" y="1727"/>
                  </a:lnTo>
                  <a:lnTo>
                    <a:pt x="3306" y="1723"/>
                  </a:lnTo>
                  <a:lnTo>
                    <a:pt x="3337" y="1721"/>
                  </a:lnTo>
                  <a:lnTo>
                    <a:pt x="3367" y="1721"/>
                  </a:lnTo>
                  <a:lnTo>
                    <a:pt x="3396" y="1725"/>
                  </a:lnTo>
                  <a:lnTo>
                    <a:pt x="3411" y="1729"/>
                  </a:lnTo>
                  <a:lnTo>
                    <a:pt x="3427" y="1735"/>
                  </a:lnTo>
                  <a:lnTo>
                    <a:pt x="3440" y="1741"/>
                  </a:lnTo>
                  <a:lnTo>
                    <a:pt x="3456" y="1746"/>
                  </a:lnTo>
                  <a:lnTo>
                    <a:pt x="3469" y="1756"/>
                  </a:lnTo>
                  <a:lnTo>
                    <a:pt x="3484" y="1766"/>
                  </a:lnTo>
                  <a:lnTo>
                    <a:pt x="3498" y="1777"/>
                  </a:lnTo>
                  <a:lnTo>
                    <a:pt x="3511" y="1791"/>
                  </a:lnTo>
                  <a:lnTo>
                    <a:pt x="3525" y="1806"/>
                  </a:lnTo>
                  <a:lnTo>
                    <a:pt x="3538" y="1823"/>
                  </a:lnTo>
                  <a:lnTo>
                    <a:pt x="3552" y="1840"/>
                  </a:lnTo>
                  <a:lnTo>
                    <a:pt x="3563" y="1862"/>
                  </a:lnTo>
                  <a:lnTo>
                    <a:pt x="3596" y="1842"/>
                  </a:lnTo>
                  <a:lnTo>
                    <a:pt x="3630" y="1827"/>
                  </a:lnTo>
                  <a:lnTo>
                    <a:pt x="3665" y="1814"/>
                  </a:lnTo>
                  <a:lnTo>
                    <a:pt x="3699" y="1804"/>
                  </a:lnTo>
                  <a:lnTo>
                    <a:pt x="3736" y="1798"/>
                  </a:lnTo>
                  <a:lnTo>
                    <a:pt x="3772" y="1794"/>
                  </a:lnTo>
                  <a:lnTo>
                    <a:pt x="3809" y="1794"/>
                  </a:lnTo>
                  <a:lnTo>
                    <a:pt x="3843" y="1796"/>
                  </a:lnTo>
                  <a:lnTo>
                    <a:pt x="3880" y="1800"/>
                  </a:lnTo>
                  <a:lnTo>
                    <a:pt x="3916" y="1808"/>
                  </a:lnTo>
                  <a:lnTo>
                    <a:pt x="3951" y="1816"/>
                  </a:lnTo>
                  <a:lnTo>
                    <a:pt x="3986" y="1827"/>
                  </a:lnTo>
                  <a:lnTo>
                    <a:pt x="4018" y="1839"/>
                  </a:lnTo>
                  <a:lnTo>
                    <a:pt x="4051" y="1854"/>
                  </a:lnTo>
                  <a:lnTo>
                    <a:pt x="4080" y="1869"/>
                  </a:lnTo>
                  <a:lnTo>
                    <a:pt x="4110" y="1887"/>
                  </a:lnTo>
                  <a:close/>
                  <a:moveTo>
                    <a:pt x="2246" y="1449"/>
                  </a:moveTo>
                  <a:lnTo>
                    <a:pt x="1862" y="1449"/>
                  </a:lnTo>
                  <a:lnTo>
                    <a:pt x="1862" y="1063"/>
                  </a:lnTo>
                  <a:lnTo>
                    <a:pt x="2246" y="1063"/>
                  </a:lnTo>
                  <a:lnTo>
                    <a:pt x="2246"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6" name="Päivämäärän paikkamerkki 5"/>
          <p:cNvSpPr>
            <a:spLocks noGrp="1"/>
          </p:cNvSpPr>
          <p:nvPr>
            <p:ph type="dt" sz="half" idx="10"/>
          </p:nvPr>
        </p:nvSpPr>
        <p:spPr/>
        <p:txBody>
          <a:bodyPr/>
          <a:lstStyle/>
          <a:p>
            <a:pPr>
              <a:defRPr/>
            </a:pPr>
            <a:r>
              <a:rPr lang="fi-FI"/>
              <a:t>22/08/2018</a:t>
            </a:r>
          </a:p>
        </p:txBody>
      </p:sp>
      <p:sp>
        <p:nvSpPr>
          <p:cNvPr id="7" name="Alatunnisteen paikkamerkki 6"/>
          <p:cNvSpPr>
            <a:spLocks noGrp="1"/>
          </p:cNvSpPr>
          <p:nvPr>
            <p:ph type="ftr" sz="quarter" idx="11"/>
          </p:nvPr>
        </p:nvSpPr>
        <p:spPr/>
        <p:txBody>
          <a:bodyPr/>
          <a:lstStyle/>
          <a:p>
            <a:r>
              <a:rPr lang="fi-FI"/>
              <a:t>Sanna-Katja Parikka opetusteknologia@helsinki.fi</a:t>
            </a:r>
          </a:p>
        </p:txBody>
      </p:sp>
      <p:sp>
        <p:nvSpPr>
          <p:cNvPr id="8" name="Dian numeron paikkamerkki 7"/>
          <p:cNvSpPr>
            <a:spLocks noGrp="1"/>
          </p:cNvSpPr>
          <p:nvPr>
            <p:ph type="sldNum" sz="quarter" idx="12"/>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1350577788"/>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lide 2">
    <p:spTree>
      <p:nvGrpSpPr>
        <p:cNvPr id="1" name=""/>
        <p:cNvGrpSpPr/>
        <p:nvPr/>
      </p:nvGrpSpPr>
      <p:grpSpPr>
        <a:xfrm>
          <a:off x="0" y="0"/>
          <a:ext cx="0" cy="0"/>
          <a:chOff x="0" y="0"/>
          <a:chExt cx="0" cy="0"/>
        </a:xfrm>
      </p:grpSpPr>
      <p:sp>
        <p:nvSpPr>
          <p:cNvPr id="16" name="Picture Placeholder 9"/>
          <p:cNvSpPr>
            <a:spLocks noGrp="1"/>
          </p:cNvSpPr>
          <p:nvPr>
            <p:ph type="pic" sz="quarter" idx="13" hasCustomPrompt="1"/>
          </p:nvPr>
        </p:nvSpPr>
        <p:spPr bwMode="gray">
          <a:xfrm>
            <a:off x="254000" y="254000"/>
            <a:ext cx="8636000" cy="5905500"/>
          </a:xfrm>
          <a:solidFill>
            <a:schemeClr val="tx1">
              <a:lumMod val="50000"/>
              <a:lumOff val="50000"/>
            </a:schemeClr>
          </a:solidFill>
        </p:spPr>
        <p:txBody>
          <a:bodyPr anchor="ctr"/>
          <a:lstStyle>
            <a:lvl1pPr algn="ctr">
              <a:defRPr b="0" i="0">
                <a:latin typeface="Gotham-Bold"/>
                <a:cs typeface="Gotham-Bold"/>
              </a:defRPr>
            </a:lvl1pPr>
          </a:lstStyle>
          <a:p>
            <a:r>
              <a:rPr lang="en-US"/>
              <a:t>Click icon to add picture</a:t>
            </a:r>
          </a:p>
        </p:txBody>
      </p:sp>
      <p:sp>
        <p:nvSpPr>
          <p:cNvPr id="20" name="Title Placeholder 1"/>
          <p:cNvSpPr>
            <a:spLocks noGrp="1"/>
          </p:cNvSpPr>
          <p:nvPr>
            <p:ph type="ctrTitle" hasCustomPrompt="1"/>
          </p:nvPr>
        </p:nvSpPr>
        <p:spPr>
          <a:xfrm>
            <a:off x="685800" y="2708920"/>
            <a:ext cx="7772400" cy="1296144"/>
          </a:xfrm>
        </p:spPr>
        <p:txBody>
          <a:bodyPr anchor="ctr" anchorCtr="0"/>
          <a:lstStyle>
            <a:lvl1pPr algn="ctr">
              <a:lnSpc>
                <a:spcPct val="70000"/>
              </a:lnSpc>
              <a:defRPr sz="4800">
                <a:latin typeface="+mj-lt"/>
                <a:ea typeface="ＭＳ Ｐゴシック" charset="0"/>
                <a:cs typeface="Gotham Narrow Bold"/>
              </a:defRPr>
            </a:lvl1pPr>
          </a:lstStyle>
          <a:p>
            <a:pPr lvl="0"/>
            <a:r>
              <a:rPr lang="fi-FI" noProof="0"/>
              <a:t>CLICK TO ADD TITLE</a:t>
            </a:r>
          </a:p>
        </p:txBody>
      </p:sp>
      <p:sp>
        <p:nvSpPr>
          <p:cNvPr id="43011" name="Text Placeholder 2"/>
          <p:cNvSpPr>
            <a:spLocks noGrp="1"/>
          </p:cNvSpPr>
          <p:nvPr>
            <p:ph type="subTitle" idx="1" hasCustomPrompt="1"/>
          </p:nvPr>
        </p:nvSpPr>
        <p:spPr>
          <a:xfrm>
            <a:off x="685800" y="4267200"/>
            <a:ext cx="7772400" cy="1371600"/>
          </a:xfrm>
        </p:spPr>
        <p:txBody>
          <a:bodyPr/>
          <a:lstStyle>
            <a:lvl1pPr algn="ctr">
              <a:lnSpc>
                <a:spcPct val="90000"/>
              </a:lnSpc>
              <a:spcAft>
                <a:spcPct val="0"/>
              </a:spcAft>
              <a:defRPr b="0">
                <a:latin typeface="+mj-lt"/>
                <a:ea typeface="ＭＳ Ｐゴシック" charset="0"/>
                <a:cs typeface="Gotham Narrow Bold"/>
              </a:defRPr>
            </a:lvl1pPr>
          </a:lstStyle>
          <a:p>
            <a:pPr lvl="0"/>
            <a:r>
              <a:rPr lang="fi-FI" noProof="0" err="1"/>
              <a:t>Click</a:t>
            </a:r>
            <a:r>
              <a:rPr lang="fi-FI" noProof="0"/>
              <a:t> to </a:t>
            </a:r>
            <a:r>
              <a:rPr lang="fi-FI" noProof="0" err="1"/>
              <a:t>add</a:t>
            </a:r>
            <a:r>
              <a:rPr lang="fi-FI" noProof="0"/>
              <a:t> </a:t>
            </a:r>
            <a:r>
              <a:rPr lang="fi-FI" noProof="0" err="1"/>
              <a:t>subtitle</a:t>
            </a:r>
            <a:endParaRPr lang="fi-FI" noProof="0"/>
          </a:p>
        </p:txBody>
      </p:sp>
      <p:grpSp>
        <p:nvGrpSpPr>
          <p:cNvPr id="17" name="Ryhmä 16"/>
          <p:cNvGrpSpPr/>
          <p:nvPr userDrawn="1"/>
        </p:nvGrpSpPr>
        <p:grpSpPr bwMode="auto">
          <a:xfrm>
            <a:off x="252000" y="250723"/>
            <a:ext cx="2179464" cy="2042651"/>
            <a:chOff x="1311275" y="373063"/>
            <a:chExt cx="6524625" cy="6115050"/>
          </a:xfrm>
          <a:solidFill>
            <a:schemeClr val="bg1"/>
          </a:solidFill>
        </p:grpSpPr>
        <p:sp>
          <p:nvSpPr>
            <p:cNvPr id="18" name="Rectangle 5"/>
            <p:cNvSpPr>
              <a:spLocks noChangeArrowheads="1"/>
            </p:cNvSpPr>
            <p:nvPr userDrawn="1"/>
          </p:nvSpPr>
          <p:spPr bwMode="auto">
            <a:xfrm>
              <a:off x="4267200" y="5875338"/>
              <a:ext cx="609600"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Rectangle 6"/>
            <p:cNvSpPr>
              <a:spLocks noChangeArrowheads="1"/>
            </p:cNvSpPr>
            <p:nvPr userDrawn="1"/>
          </p:nvSpPr>
          <p:spPr bwMode="auto">
            <a:xfrm>
              <a:off x="4267200" y="373063"/>
              <a:ext cx="609600" cy="609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7"/>
            <p:cNvSpPr>
              <a:spLocks noEditPoints="1"/>
            </p:cNvSpPr>
            <p:nvPr userDrawn="1"/>
          </p:nvSpPr>
          <p:spPr bwMode="auto">
            <a:xfrm>
              <a:off x="1311275" y="1436688"/>
              <a:ext cx="6524625" cy="4152900"/>
            </a:xfrm>
            <a:custGeom>
              <a:avLst/>
              <a:gdLst>
                <a:gd name="T0" fmla="*/ 3947 w 4110"/>
                <a:gd name="T1" fmla="*/ 1670 h 2616"/>
                <a:gd name="T2" fmla="*/ 3459 w 4110"/>
                <a:gd name="T3" fmla="*/ 1403 h 2616"/>
                <a:gd name="T4" fmla="*/ 3294 w 4110"/>
                <a:gd name="T5" fmla="*/ 1199 h 2616"/>
                <a:gd name="T6" fmla="*/ 3062 w 4110"/>
                <a:gd name="T7" fmla="*/ 1048 h 2616"/>
                <a:gd name="T8" fmla="*/ 2897 w 4110"/>
                <a:gd name="T9" fmla="*/ 789 h 2616"/>
                <a:gd name="T10" fmla="*/ 2734 w 4110"/>
                <a:gd name="T11" fmla="*/ 314 h 2616"/>
                <a:gd name="T12" fmla="*/ 2417 w 4110"/>
                <a:gd name="T13" fmla="*/ 63 h 2616"/>
                <a:gd name="T14" fmla="*/ 2077 w 4110"/>
                <a:gd name="T15" fmla="*/ 19 h 2616"/>
                <a:gd name="T16" fmla="*/ 2204 w 4110"/>
                <a:gd name="T17" fmla="*/ 197 h 2616"/>
                <a:gd name="T18" fmla="*/ 2175 w 4110"/>
                <a:gd name="T19" fmla="*/ 357 h 2616"/>
                <a:gd name="T20" fmla="*/ 2041 w 4110"/>
                <a:gd name="T21" fmla="*/ 433 h 2616"/>
                <a:gd name="T22" fmla="*/ 1818 w 4110"/>
                <a:gd name="T23" fmla="*/ 362 h 2616"/>
                <a:gd name="T24" fmla="*/ 1518 w 4110"/>
                <a:gd name="T25" fmla="*/ 159 h 2616"/>
                <a:gd name="T26" fmla="*/ 1213 w 4110"/>
                <a:gd name="T27" fmla="*/ 130 h 2616"/>
                <a:gd name="T28" fmla="*/ 1198 w 4110"/>
                <a:gd name="T29" fmla="*/ 209 h 2616"/>
                <a:gd name="T30" fmla="*/ 1401 w 4110"/>
                <a:gd name="T31" fmla="*/ 481 h 2616"/>
                <a:gd name="T32" fmla="*/ 1555 w 4110"/>
                <a:gd name="T33" fmla="*/ 708 h 2616"/>
                <a:gd name="T34" fmla="*/ 1672 w 4110"/>
                <a:gd name="T35" fmla="*/ 796 h 2616"/>
                <a:gd name="T36" fmla="*/ 1405 w 4110"/>
                <a:gd name="T37" fmla="*/ 787 h 2616"/>
                <a:gd name="T38" fmla="*/ 1102 w 4110"/>
                <a:gd name="T39" fmla="*/ 558 h 2616"/>
                <a:gd name="T40" fmla="*/ 821 w 4110"/>
                <a:gd name="T41" fmla="*/ 395 h 2616"/>
                <a:gd name="T42" fmla="*/ 531 w 4110"/>
                <a:gd name="T43" fmla="*/ 426 h 2616"/>
                <a:gd name="T44" fmla="*/ 748 w 4110"/>
                <a:gd name="T45" fmla="*/ 537 h 2616"/>
                <a:gd name="T46" fmla="*/ 762 w 4110"/>
                <a:gd name="T47" fmla="*/ 704 h 2616"/>
                <a:gd name="T48" fmla="*/ 608 w 4110"/>
                <a:gd name="T49" fmla="*/ 689 h 2616"/>
                <a:gd name="T50" fmla="*/ 387 w 4110"/>
                <a:gd name="T51" fmla="*/ 529 h 2616"/>
                <a:gd name="T52" fmla="*/ 103 w 4110"/>
                <a:gd name="T53" fmla="*/ 499 h 2616"/>
                <a:gd name="T54" fmla="*/ 157 w 4110"/>
                <a:gd name="T55" fmla="*/ 597 h 2616"/>
                <a:gd name="T56" fmla="*/ 397 w 4110"/>
                <a:gd name="T57" fmla="*/ 913 h 2616"/>
                <a:gd name="T58" fmla="*/ 578 w 4110"/>
                <a:gd name="T59" fmla="*/ 1190 h 2616"/>
                <a:gd name="T60" fmla="*/ 954 w 4110"/>
                <a:gd name="T61" fmla="*/ 1253 h 2616"/>
                <a:gd name="T62" fmla="*/ 1184 w 4110"/>
                <a:gd name="T63" fmla="*/ 1316 h 2616"/>
                <a:gd name="T64" fmla="*/ 1250 w 4110"/>
                <a:gd name="T65" fmla="*/ 1526 h 2616"/>
                <a:gd name="T66" fmla="*/ 1365 w 4110"/>
                <a:gd name="T67" fmla="*/ 1691 h 2616"/>
                <a:gd name="T68" fmla="*/ 1601 w 4110"/>
                <a:gd name="T69" fmla="*/ 1766 h 2616"/>
                <a:gd name="T70" fmla="*/ 1384 w 4110"/>
                <a:gd name="T71" fmla="*/ 1823 h 2616"/>
                <a:gd name="T72" fmla="*/ 965 w 4110"/>
                <a:gd name="T73" fmla="*/ 1706 h 2616"/>
                <a:gd name="T74" fmla="*/ 971 w 4110"/>
                <a:gd name="T75" fmla="*/ 1890 h 2616"/>
                <a:gd name="T76" fmla="*/ 1173 w 4110"/>
                <a:gd name="T77" fmla="*/ 2136 h 2616"/>
                <a:gd name="T78" fmla="*/ 1534 w 4110"/>
                <a:gd name="T79" fmla="*/ 2226 h 2616"/>
                <a:gd name="T80" fmla="*/ 1883 w 4110"/>
                <a:gd name="T81" fmla="*/ 2182 h 2616"/>
                <a:gd name="T82" fmla="*/ 1985 w 4110"/>
                <a:gd name="T83" fmla="*/ 2299 h 2616"/>
                <a:gd name="T84" fmla="*/ 2154 w 4110"/>
                <a:gd name="T85" fmla="*/ 2418 h 2616"/>
                <a:gd name="T86" fmla="*/ 2476 w 4110"/>
                <a:gd name="T87" fmla="*/ 2413 h 2616"/>
                <a:gd name="T88" fmla="*/ 2797 w 4110"/>
                <a:gd name="T89" fmla="*/ 2585 h 2616"/>
                <a:gd name="T90" fmla="*/ 2803 w 4110"/>
                <a:gd name="T91" fmla="*/ 2395 h 2616"/>
                <a:gd name="T92" fmla="*/ 2594 w 4110"/>
                <a:gd name="T93" fmla="*/ 2119 h 2616"/>
                <a:gd name="T94" fmla="*/ 2403 w 4110"/>
                <a:gd name="T95" fmla="*/ 1960 h 2616"/>
                <a:gd name="T96" fmla="*/ 2426 w 4110"/>
                <a:gd name="T97" fmla="*/ 1890 h 2616"/>
                <a:gd name="T98" fmla="*/ 2663 w 4110"/>
                <a:gd name="T99" fmla="*/ 1996 h 2616"/>
                <a:gd name="T100" fmla="*/ 3012 w 4110"/>
                <a:gd name="T101" fmla="*/ 2088 h 2616"/>
                <a:gd name="T102" fmla="*/ 3156 w 4110"/>
                <a:gd name="T103" fmla="*/ 2125 h 2616"/>
                <a:gd name="T104" fmla="*/ 3035 w 4110"/>
                <a:gd name="T105" fmla="*/ 1900 h 2616"/>
                <a:gd name="T106" fmla="*/ 2837 w 4110"/>
                <a:gd name="T107" fmla="*/ 1698 h 2616"/>
                <a:gd name="T108" fmla="*/ 3185 w 4110"/>
                <a:gd name="T109" fmla="*/ 1746 h 2616"/>
                <a:gd name="T110" fmla="*/ 3440 w 4110"/>
                <a:gd name="T111" fmla="*/ 1741 h 2616"/>
                <a:gd name="T112" fmla="*/ 3596 w 4110"/>
                <a:gd name="T113" fmla="*/ 1842 h 2616"/>
                <a:gd name="T114" fmla="*/ 3951 w 4110"/>
                <a:gd name="T115" fmla="*/ 1816 h 2616"/>
                <a:gd name="T116" fmla="*/ 2246 w 4110"/>
                <a:gd name="T117" fmla="*/ 1449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10" h="2616">
                  <a:moveTo>
                    <a:pt x="4110" y="1887"/>
                  </a:moveTo>
                  <a:lnTo>
                    <a:pt x="4095" y="1858"/>
                  </a:lnTo>
                  <a:lnTo>
                    <a:pt x="4080" y="1829"/>
                  </a:lnTo>
                  <a:lnTo>
                    <a:pt x="4062" y="1802"/>
                  </a:lnTo>
                  <a:lnTo>
                    <a:pt x="4045" y="1777"/>
                  </a:lnTo>
                  <a:lnTo>
                    <a:pt x="4028" y="1754"/>
                  </a:lnTo>
                  <a:lnTo>
                    <a:pt x="4009" y="1731"/>
                  </a:lnTo>
                  <a:lnTo>
                    <a:pt x="3989" y="1710"/>
                  </a:lnTo>
                  <a:lnTo>
                    <a:pt x="3968" y="1689"/>
                  </a:lnTo>
                  <a:lnTo>
                    <a:pt x="3947" y="1670"/>
                  </a:lnTo>
                  <a:lnTo>
                    <a:pt x="3926" y="1652"/>
                  </a:lnTo>
                  <a:lnTo>
                    <a:pt x="3903" y="1635"/>
                  </a:lnTo>
                  <a:lnTo>
                    <a:pt x="3882" y="1618"/>
                  </a:lnTo>
                  <a:lnTo>
                    <a:pt x="3834" y="1589"/>
                  </a:lnTo>
                  <a:lnTo>
                    <a:pt x="3788" y="1560"/>
                  </a:lnTo>
                  <a:lnTo>
                    <a:pt x="3690" y="1512"/>
                  </a:lnTo>
                  <a:lnTo>
                    <a:pt x="3594" y="1468"/>
                  </a:lnTo>
                  <a:lnTo>
                    <a:pt x="3548" y="1447"/>
                  </a:lnTo>
                  <a:lnTo>
                    <a:pt x="3504" y="1426"/>
                  </a:lnTo>
                  <a:lnTo>
                    <a:pt x="3459" y="1403"/>
                  </a:lnTo>
                  <a:lnTo>
                    <a:pt x="3419" y="1378"/>
                  </a:lnTo>
                  <a:lnTo>
                    <a:pt x="3402" y="1364"/>
                  </a:lnTo>
                  <a:lnTo>
                    <a:pt x="3385" y="1351"/>
                  </a:lnTo>
                  <a:lnTo>
                    <a:pt x="3369" y="1336"/>
                  </a:lnTo>
                  <a:lnTo>
                    <a:pt x="3356" y="1318"/>
                  </a:lnTo>
                  <a:lnTo>
                    <a:pt x="3342" y="1299"/>
                  </a:lnTo>
                  <a:lnTo>
                    <a:pt x="3331" y="1282"/>
                  </a:lnTo>
                  <a:lnTo>
                    <a:pt x="3319" y="1263"/>
                  </a:lnTo>
                  <a:lnTo>
                    <a:pt x="3310" y="1242"/>
                  </a:lnTo>
                  <a:lnTo>
                    <a:pt x="3294" y="1199"/>
                  </a:lnTo>
                  <a:lnTo>
                    <a:pt x="3281" y="1157"/>
                  </a:lnTo>
                  <a:lnTo>
                    <a:pt x="3271" y="1115"/>
                  </a:lnTo>
                  <a:lnTo>
                    <a:pt x="3264" y="1073"/>
                  </a:lnTo>
                  <a:lnTo>
                    <a:pt x="3223" y="1076"/>
                  </a:lnTo>
                  <a:lnTo>
                    <a:pt x="3179" y="1076"/>
                  </a:lnTo>
                  <a:lnTo>
                    <a:pt x="3156" y="1075"/>
                  </a:lnTo>
                  <a:lnTo>
                    <a:pt x="3133" y="1071"/>
                  </a:lnTo>
                  <a:lnTo>
                    <a:pt x="3110" y="1065"/>
                  </a:lnTo>
                  <a:lnTo>
                    <a:pt x="3087" y="1057"/>
                  </a:lnTo>
                  <a:lnTo>
                    <a:pt x="3062" y="1048"/>
                  </a:lnTo>
                  <a:lnTo>
                    <a:pt x="3039" y="1034"/>
                  </a:lnTo>
                  <a:lnTo>
                    <a:pt x="3018" y="1019"/>
                  </a:lnTo>
                  <a:lnTo>
                    <a:pt x="2997" y="1000"/>
                  </a:lnTo>
                  <a:lnTo>
                    <a:pt x="2976" y="979"/>
                  </a:lnTo>
                  <a:lnTo>
                    <a:pt x="2956" y="952"/>
                  </a:lnTo>
                  <a:lnTo>
                    <a:pt x="2939" y="921"/>
                  </a:lnTo>
                  <a:lnTo>
                    <a:pt x="2924" y="886"/>
                  </a:lnTo>
                  <a:lnTo>
                    <a:pt x="2912" y="856"/>
                  </a:lnTo>
                  <a:lnTo>
                    <a:pt x="2905" y="823"/>
                  </a:lnTo>
                  <a:lnTo>
                    <a:pt x="2897" y="789"/>
                  </a:lnTo>
                  <a:lnTo>
                    <a:pt x="2889" y="752"/>
                  </a:lnTo>
                  <a:lnTo>
                    <a:pt x="2874" y="675"/>
                  </a:lnTo>
                  <a:lnTo>
                    <a:pt x="2857" y="593"/>
                  </a:lnTo>
                  <a:lnTo>
                    <a:pt x="2845" y="550"/>
                  </a:lnTo>
                  <a:lnTo>
                    <a:pt x="2834" y="508"/>
                  </a:lnTo>
                  <a:lnTo>
                    <a:pt x="2816" y="464"/>
                  </a:lnTo>
                  <a:lnTo>
                    <a:pt x="2797" y="422"/>
                  </a:lnTo>
                  <a:lnTo>
                    <a:pt x="2776" y="378"/>
                  </a:lnTo>
                  <a:lnTo>
                    <a:pt x="2749" y="335"/>
                  </a:lnTo>
                  <a:lnTo>
                    <a:pt x="2734" y="314"/>
                  </a:lnTo>
                  <a:lnTo>
                    <a:pt x="2718" y="293"/>
                  </a:lnTo>
                  <a:lnTo>
                    <a:pt x="2701" y="272"/>
                  </a:lnTo>
                  <a:lnTo>
                    <a:pt x="2682" y="251"/>
                  </a:lnTo>
                  <a:lnTo>
                    <a:pt x="2647" y="216"/>
                  </a:lnTo>
                  <a:lnTo>
                    <a:pt x="2611" y="184"/>
                  </a:lnTo>
                  <a:lnTo>
                    <a:pt x="2572" y="153"/>
                  </a:lnTo>
                  <a:lnTo>
                    <a:pt x="2534" y="126"/>
                  </a:lnTo>
                  <a:lnTo>
                    <a:pt x="2496" y="101"/>
                  </a:lnTo>
                  <a:lnTo>
                    <a:pt x="2457" y="80"/>
                  </a:lnTo>
                  <a:lnTo>
                    <a:pt x="2417" y="63"/>
                  </a:lnTo>
                  <a:lnTo>
                    <a:pt x="2377" y="46"/>
                  </a:lnTo>
                  <a:lnTo>
                    <a:pt x="2336" y="32"/>
                  </a:lnTo>
                  <a:lnTo>
                    <a:pt x="2296" y="21"/>
                  </a:lnTo>
                  <a:lnTo>
                    <a:pt x="2256" y="13"/>
                  </a:lnTo>
                  <a:lnTo>
                    <a:pt x="2215" y="5"/>
                  </a:lnTo>
                  <a:lnTo>
                    <a:pt x="2175" y="1"/>
                  </a:lnTo>
                  <a:lnTo>
                    <a:pt x="2135" y="0"/>
                  </a:lnTo>
                  <a:lnTo>
                    <a:pt x="2094" y="0"/>
                  </a:lnTo>
                  <a:lnTo>
                    <a:pt x="2054" y="1"/>
                  </a:lnTo>
                  <a:lnTo>
                    <a:pt x="2077" y="19"/>
                  </a:lnTo>
                  <a:lnTo>
                    <a:pt x="2098" y="34"/>
                  </a:lnTo>
                  <a:lnTo>
                    <a:pt x="2117" y="51"/>
                  </a:lnTo>
                  <a:lnTo>
                    <a:pt x="2135" y="71"/>
                  </a:lnTo>
                  <a:lnTo>
                    <a:pt x="2150" y="88"/>
                  </a:lnTo>
                  <a:lnTo>
                    <a:pt x="2163" y="105"/>
                  </a:lnTo>
                  <a:lnTo>
                    <a:pt x="2175" y="124"/>
                  </a:lnTo>
                  <a:lnTo>
                    <a:pt x="2185" y="142"/>
                  </a:lnTo>
                  <a:lnTo>
                    <a:pt x="2192" y="161"/>
                  </a:lnTo>
                  <a:lnTo>
                    <a:pt x="2200" y="178"/>
                  </a:lnTo>
                  <a:lnTo>
                    <a:pt x="2204" y="197"/>
                  </a:lnTo>
                  <a:lnTo>
                    <a:pt x="2208" y="215"/>
                  </a:lnTo>
                  <a:lnTo>
                    <a:pt x="2210" y="232"/>
                  </a:lnTo>
                  <a:lnTo>
                    <a:pt x="2210" y="249"/>
                  </a:lnTo>
                  <a:lnTo>
                    <a:pt x="2208" y="266"/>
                  </a:lnTo>
                  <a:lnTo>
                    <a:pt x="2206" y="284"/>
                  </a:lnTo>
                  <a:lnTo>
                    <a:pt x="2202" y="299"/>
                  </a:lnTo>
                  <a:lnTo>
                    <a:pt x="2198" y="314"/>
                  </a:lnTo>
                  <a:lnTo>
                    <a:pt x="2190" y="330"/>
                  </a:lnTo>
                  <a:lnTo>
                    <a:pt x="2183" y="343"/>
                  </a:lnTo>
                  <a:lnTo>
                    <a:pt x="2175" y="357"/>
                  </a:lnTo>
                  <a:lnTo>
                    <a:pt x="2165" y="370"/>
                  </a:lnTo>
                  <a:lnTo>
                    <a:pt x="2156" y="382"/>
                  </a:lnTo>
                  <a:lnTo>
                    <a:pt x="2144" y="391"/>
                  </a:lnTo>
                  <a:lnTo>
                    <a:pt x="2131" y="401"/>
                  </a:lnTo>
                  <a:lnTo>
                    <a:pt x="2117" y="410"/>
                  </a:lnTo>
                  <a:lnTo>
                    <a:pt x="2104" y="418"/>
                  </a:lnTo>
                  <a:lnTo>
                    <a:pt x="2089" y="424"/>
                  </a:lnTo>
                  <a:lnTo>
                    <a:pt x="2073" y="428"/>
                  </a:lnTo>
                  <a:lnTo>
                    <a:pt x="2058" y="431"/>
                  </a:lnTo>
                  <a:lnTo>
                    <a:pt x="2041" y="433"/>
                  </a:lnTo>
                  <a:lnTo>
                    <a:pt x="2023" y="435"/>
                  </a:lnTo>
                  <a:lnTo>
                    <a:pt x="1998" y="433"/>
                  </a:lnTo>
                  <a:lnTo>
                    <a:pt x="1975" y="431"/>
                  </a:lnTo>
                  <a:lnTo>
                    <a:pt x="1954" y="428"/>
                  </a:lnTo>
                  <a:lnTo>
                    <a:pt x="1933" y="422"/>
                  </a:lnTo>
                  <a:lnTo>
                    <a:pt x="1912" y="414"/>
                  </a:lnTo>
                  <a:lnTo>
                    <a:pt x="1893" y="407"/>
                  </a:lnTo>
                  <a:lnTo>
                    <a:pt x="1874" y="397"/>
                  </a:lnTo>
                  <a:lnTo>
                    <a:pt x="1854" y="385"/>
                  </a:lnTo>
                  <a:lnTo>
                    <a:pt x="1818" y="362"/>
                  </a:lnTo>
                  <a:lnTo>
                    <a:pt x="1781" y="335"/>
                  </a:lnTo>
                  <a:lnTo>
                    <a:pt x="1747" y="307"/>
                  </a:lnTo>
                  <a:lnTo>
                    <a:pt x="1710" y="278"/>
                  </a:lnTo>
                  <a:lnTo>
                    <a:pt x="1672" y="247"/>
                  </a:lnTo>
                  <a:lnTo>
                    <a:pt x="1632" y="220"/>
                  </a:lnTo>
                  <a:lnTo>
                    <a:pt x="1610" y="207"/>
                  </a:lnTo>
                  <a:lnTo>
                    <a:pt x="1589" y="193"/>
                  </a:lnTo>
                  <a:lnTo>
                    <a:pt x="1566" y="180"/>
                  </a:lnTo>
                  <a:lnTo>
                    <a:pt x="1543" y="168"/>
                  </a:lnTo>
                  <a:lnTo>
                    <a:pt x="1518" y="159"/>
                  </a:lnTo>
                  <a:lnTo>
                    <a:pt x="1491" y="149"/>
                  </a:lnTo>
                  <a:lnTo>
                    <a:pt x="1465" y="142"/>
                  </a:lnTo>
                  <a:lnTo>
                    <a:pt x="1436" y="134"/>
                  </a:lnTo>
                  <a:lnTo>
                    <a:pt x="1405" y="128"/>
                  </a:lnTo>
                  <a:lnTo>
                    <a:pt x="1374" y="124"/>
                  </a:lnTo>
                  <a:lnTo>
                    <a:pt x="1342" y="120"/>
                  </a:lnTo>
                  <a:lnTo>
                    <a:pt x="1305" y="120"/>
                  </a:lnTo>
                  <a:lnTo>
                    <a:pt x="1273" y="120"/>
                  </a:lnTo>
                  <a:lnTo>
                    <a:pt x="1242" y="124"/>
                  </a:lnTo>
                  <a:lnTo>
                    <a:pt x="1213" y="130"/>
                  </a:lnTo>
                  <a:lnTo>
                    <a:pt x="1184" y="138"/>
                  </a:lnTo>
                  <a:lnTo>
                    <a:pt x="1159" y="147"/>
                  </a:lnTo>
                  <a:lnTo>
                    <a:pt x="1134" y="157"/>
                  </a:lnTo>
                  <a:lnTo>
                    <a:pt x="1113" y="168"/>
                  </a:lnTo>
                  <a:lnTo>
                    <a:pt x="1092" y="180"/>
                  </a:lnTo>
                  <a:lnTo>
                    <a:pt x="1113" y="182"/>
                  </a:lnTo>
                  <a:lnTo>
                    <a:pt x="1130" y="186"/>
                  </a:lnTo>
                  <a:lnTo>
                    <a:pt x="1150" y="192"/>
                  </a:lnTo>
                  <a:lnTo>
                    <a:pt x="1167" y="195"/>
                  </a:lnTo>
                  <a:lnTo>
                    <a:pt x="1198" y="209"/>
                  </a:lnTo>
                  <a:lnTo>
                    <a:pt x="1226" y="224"/>
                  </a:lnTo>
                  <a:lnTo>
                    <a:pt x="1251" y="243"/>
                  </a:lnTo>
                  <a:lnTo>
                    <a:pt x="1274" y="264"/>
                  </a:lnTo>
                  <a:lnTo>
                    <a:pt x="1296" y="286"/>
                  </a:lnTo>
                  <a:lnTo>
                    <a:pt x="1315" y="311"/>
                  </a:lnTo>
                  <a:lnTo>
                    <a:pt x="1332" y="337"/>
                  </a:lnTo>
                  <a:lnTo>
                    <a:pt x="1347" y="364"/>
                  </a:lnTo>
                  <a:lnTo>
                    <a:pt x="1363" y="391"/>
                  </a:lnTo>
                  <a:lnTo>
                    <a:pt x="1376" y="422"/>
                  </a:lnTo>
                  <a:lnTo>
                    <a:pt x="1401" y="481"/>
                  </a:lnTo>
                  <a:lnTo>
                    <a:pt x="1426" y="541"/>
                  </a:lnTo>
                  <a:lnTo>
                    <a:pt x="1436" y="564"/>
                  </a:lnTo>
                  <a:lnTo>
                    <a:pt x="1447" y="585"/>
                  </a:lnTo>
                  <a:lnTo>
                    <a:pt x="1461" y="606"/>
                  </a:lnTo>
                  <a:lnTo>
                    <a:pt x="1474" y="625"/>
                  </a:lnTo>
                  <a:lnTo>
                    <a:pt x="1488" y="645"/>
                  </a:lnTo>
                  <a:lnTo>
                    <a:pt x="1503" y="662"/>
                  </a:lnTo>
                  <a:lnTo>
                    <a:pt x="1520" y="677"/>
                  </a:lnTo>
                  <a:lnTo>
                    <a:pt x="1538" y="693"/>
                  </a:lnTo>
                  <a:lnTo>
                    <a:pt x="1555" y="708"/>
                  </a:lnTo>
                  <a:lnTo>
                    <a:pt x="1576" y="721"/>
                  </a:lnTo>
                  <a:lnTo>
                    <a:pt x="1595" y="733"/>
                  </a:lnTo>
                  <a:lnTo>
                    <a:pt x="1616" y="744"/>
                  </a:lnTo>
                  <a:lnTo>
                    <a:pt x="1639" y="754"/>
                  </a:lnTo>
                  <a:lnTo>
                    <a:pt x="1662" y="764"/>
                  </a:lnTo>
                  <a:lnTo>
                    <a:pt x="1687" y="771"/>
                  </a:lnTo>
                  <a:lnTo>
                    <a:pt x="1714" y="779"/>
                  </a:lnTo>
                  <a:lnTo>
                    <a:pt x="1703" y="785"/>
                  </a:lnTo>
                  <a:lnTo>
                    <a:pt x="1687" y="790"/>
                  </a:lnTo>
                  <a:lnTo>
                    <a:pt x="1672" y="796"/>
                  </a:lnTo>
                  <a:lnTo>
                    <a:pt x="1651" y="802"/>
                  </a:lnTo>
                  <a:lnTo>
                    <a:pt x="1630" y="806"/>
                  </a:lnTo>
                  <a:lnTo>
                    <a:pt x="1605" y="810"/>
                  </a:lnTo>
                  <a:lnTo>
                    <a:pt x="1578" y="812"/>
                  </a:lnTo>
                  <a:lnTo>
                    <a:pt x="1551" y="812"/>
                  </a:lnTo>
                  <a:lnTo>
                    <a:pt x="1518" y="812"/>
                  </a:lnTo>
                  <a:lnTo>
                    <a:pt x="1490" y="808"/>
                  </a:lnTo>
                  <a:lnTo>
                    <a:pt x="1461" y="802"/>
                  </a:lnTo>
                  <a:lnTo>
                    <a:pt x="1432" y="796"/>
                  </a:lnTo>
                  <a:lnTo>
                    <a:pt x="1405" y="787"/>
                  </a:lnTo>
                  <a:lnTo>
                    <a:pt x="1378" y="777"/>
                  </a:lnTo>
                  <a:lnTo>
                    <a:pt x="1353" y="765"/>
                  </a:lnTo>
                  <a:lnTo>
                    <a:pt x="1328" y="752"/>
                  </a:lnTo>
                  <a:lnTo>
                    <a:pt x="1303" y="737"/>
                  </a:lnTo>
                  <a:lnTo>
                    <a:pt x="1280" y="721"/>
                  </a:lnTo>
                  <a:lnTo>
                    <a:pt x="1257" y="702"/>
                  </a:lnTo>
                  <a:lnTo>
                    <a:pt x="1234" y="685"/>
                  </a:lnTo>
                  <a:lnTo>
                    <a:pt x="1188" y="643"/>
                  </a:lnTo>
                  <a:lnTo>
                    <a:pt x="1142" y="598"/>
                  </a:lnTo>
                  <a:lnTo>
                    <a:pt x="1102" y="558"/>
                  </a:lnTo>
                  <a:lnTo>
                    <a:pt x="1059" y="518"/>
                  </a:lnTo>
                  <a:lnTo>
                    <a:pt x="1036" y="501"/>
                  </a:lnTo>
                  <a:lnTo>
                    <a:pt x="1013" y="483"/>
                  </a:lnTo>
                  <a:lnTo>
                    <a:pt x="990" y="466"/>
                  </a:lnTo>
                  <a:lnTo>
                    <a:pt x="965" y="451"/>
                  </a:lnTo>
                  <a:lnTo>
                    <a:pt x="938" y="435"/>
                  </a:lnTo>
                  <a:lnTo>
                    <a:pt x="912" y="424"/>
                  </a:lnTo>
                  <a:lnTo>
                    <a:pt x="883" y="412"/>
                  </a:lnTo>
                  <a:lnTo>
                    <a:pt x="854" y="403"/>
                  </a:lnTo>
                  <a:lnTo>
                    <a:pt x="821" y="395"/>
                  </a:lnTo>
                  <a:lnTo>
                    <a:pt x="789" y="389"/>
                  </a:lnTo>
                  <a:lnTo>
                    <a:pt x="754" y="385"/>
                  </a:lnTo>
                  <a:lnTo>
                    <a:pt x="718" y="385"/>
                  </a:lnTo>
                  <a:lnTo>
                    <a:pt x="683" y="385"/>
                  </a:lnTo>
                  <a:lnTo>
                    <a:pt x="649" y="389"/>
                  </a:lnTo>
                  <a:lnTo>
                    <a:pt x="620" y="395"/>
                  </a:lnTo>
                  <a:lnTo>
                    <a:pt x="591" y="403"/>
                  </a:lnTo>
                  <a:lnTo>
                    <a:pt x="568" y="410"/>
                  </a:lnTo>
                  <a:lnTo>
                    <a:pt x="547" y="418"/>
                  </a:lnTo>
                  <a:lnTo>
                    <a:pt x="531" y="426"/>
                  </a:lnTo>
                  <a:lnTo>
                    <a:pt x="520" y="433"/>
                  </a:lnTo>
                  <a:lnTo>
                    <a:pt x="562" y="441"/>
                  </a:lnTo>
                  <a:lnTo>
                    <a:pt x="608" y="455"/>
                  </a:lnTo>
                  <a:lnTo>
                    <a:pt x="631" y="464"/>
                  </a:lnTo>
                  <a:lnTo>
                    <a:pt x="652" y="474"/>
                  </a:lnTo>
                  <a:lnTo>
                    <a:pt x="675" y="483"/>
                  </a:lnTo>
                  <a:lnTo>
                    <a:pt x="695" y="495"/>
                  </a:lnTo>
                  <a:lnTo>
                    <a:pt x="716" y="508"/>
                  </a:lnTo>
                  <a:lnTo>
                    <a:pt x="733" y="522"/>
                  </a:lnTo>
                  <a:lnTo>
                    <a:pt x="748" y="537"/>
                  </a:lnTo>
                  <a:lnTo>
                    <a:pt x="764" y="554"/>
                  </a:lnTo>
                  <a:lnTo>
                    <a:pt x="773" y="572"/>
                  </a:lnTo>
                  <a:lnTo>
                    <a:pt x="783" y="591"/>
                  </a:lnTo>
                  <a:lnTo>
                    <a:pt x="789" y="610"/>
                  </a:lnTo>
                  <a:lnTo>
                    <a:pt x="791" y="631"/>
                  </a:lnTo>
                  <a:lnTo>
                    <a:pt x="789" y="648"/>
                  </a:lnTo>
                  <a:lnTo>
                    <a:pt x="785" y="666"/>
                  </a:lnTo>
                  <a:lnTo>
                    <a:pt x="779" y="679"/>
                  </a:lnTo>
                  <a:lnTo>
                    <a:pt x="771" y="693"/>
                  </a:lnTo>
                  <a:lnTo>
                    <a:pt x="762" y="704"/>
                  </a:lnTo>
                  <a:lnTo>
                    <a:pt x="750" y="714"/>
                  </a:lnTo>
                  <a:lnTo>
                    <a:pt x="739" y="719"/>
                  </a:lnTo>
                  <a:lnTo>
                    <a:pt x="723" y="725"/>
                  </a:lnTo>
                  <a:lnTo>
                    <a:pt x="710" y="727"/>
                  </a:lnTo>
                  <a:lnTo>
                    <a:pt x="693" y="727"/>
                  </a:lnTo>
                  <a:lnTo>
                    <a:pt x="677" y="725"/>
                  </a:lnTo>
                  <a:lnTo>
                    <a:pt x="660" y="721"/>
                  </a:lnTo>
                  <a:lnTo>
                    <a:pt x="643" y="714"/>
                  </a:lnTo>
                  <a:lnTo>
                    <a:pt x="626" y="702"/>
                  </a:lnTo>
                  <a:lnTo>
                    <a:pt x="608" y="689"/>
                  </a:lnTo>
                  <a:lnTo>
                    <a:pt x="591" y="673"/>
                  </a:lnTo>
                  <a:lnTo>
                    <a:pt x="572" y="654"/>
                  </a:lnTo>
                  <a:lnTo>
                    <a:pt x="553" y="635"/>
                  </a:lnTo>
                  <a:lnTo>
                    <a:pt x="531" y="618"/>
                  </a:lnTo>
                  <a:lnTo>
                    <a:pt x="508" y="600"/>
                  </a:lnTo>
                  <a:lnTo>
                    <a:pt x="485" y="583"/>
                  </a:lnTo>
                  <a:lnTo>
                    <a:pt x="462" y="568"/>
                  </a:lnTo>
                  <a:lnTo>
                    <a:pt x="439" y="554"/>
                  </a:lnTo>
                  <a:lnTo>
                    <a:pt x="414" y="541"/>
                  </a:lnTo>
                  <a:lnTo>
                    <a:pt x="387" y="529"/>
                  </a:lnTo>
                  <a:lnTo>
                    <a:pt x="361" y="520"/>
                  </a:lnTo>
                  <a:lnTo>
                    <a:pt x="334" y="510"/>
                  </a:lnTo>
                  <a:lnTo>
                    <a:pt x="307" y="503"/>
                  </a:lnTo>
                  <a:lnTo>
                    <a:pt x="278" y="497"/>
                  </a:lnTo>
                  <a:lnTo>
                    <a:pt x="249" y="491"/>
                  </a:lnTo>
                  <a:lnTo>
                    <a:pt x="220" y="489"/>
                  </a:lnTo>
                  <a:lnTo>
                    <a:pt x="192" y="489"/>
                  </a:lnTo>
                  <a:lnTo>
                    <a:pt x="161" y="489"/>
                  </a:lnTo>
                  <a:lnTo>
                    <a:pt x="132" y="493"/>
                  </a:lnTo>
                  <a:lnTo>
                    <a:pt x="103" y="499"/>
                  </a:lnTo>
                  <a:lnTo>
                    <a:pt x="78" y="504"/>
                  </a:lnTo>
                  <a:lnTo>
                    <a:pt x="53" y="514"/>
                  </a:lnTo>
                  <a:lnTo>
                    <a:pt x="32" y="524"/>
                  </a:lnTo>
                  <a:lnTo>
                    <a:pt x="13" y="535"/>
                  </a:lnTo>
                  <a:lnTo>
                    <a:pt x="0" y="547"/>
                  </a:lnTo>
                  <a:lnTo>
                    <a:pt x="34" y="550"/>
                  </a:lnTo>
                  <a:lnTo>
                    <a:pt x="67" y="558"/>
                  </a:lnTo>
                  <a:lnTo>
                    <a:pt x="98" y="570"/>
                  </a:lnTo>
                  <a:lnTo>
                    <a:pt x="128" y="581"/>
                  </a:lnTo>
                  <a:lnTo>
                    <a:pt x="157" y="597"/>
                  </a:lnTo>
                  <a:lnTo>
                    <a:pt x="184" y="616"/>
                  </a:lnTo>
                  <a:lnTo>
                    <a:pt x="211" y="637"/>
                  </a:lnTo>
                  <a:lnTo>
                    <a:pt x="236" y="660"/>
                  </a:lnTo>
                  <a:lnTo>
                    <a:pt x="261" y="687"/>
                  </a:lnTo>
                  <a:lnTo>
                    <a:pt x="284" y="718"/>
                  </a:lnTo>
                  <a:lnTo>
                    <a:pt x="307" y="750"/>
                  </a:lnTo>
                  <a:lnTo>
                    <a:pt x="330" y="785"/>
                  </a:lnTo>
                  <a:lnTo>
                    <a:pt x="353" y="825"/>
                  </a:lnTo>
                  <a:lnTo>
                    <a:pt x="374" y="867"/>
                  </a:lnTo>
                  <a:lnTo>
                    <a:pt x="397" y="913"/>
                  </a:lnTo>
                  <a:lnTo>
                    <a:pt x="418" y="961"/>
                  </a:lnTo>
                  <a:lnTo>
                    <a:pt x="432" y="990"/>
                  </a:lnTo>
                  <a:lnTo>
                    <a:pt x="445" y="1019"/>
                  </a:lnTo>
                  <a:lnTo>
                    <a:pt x="460" y="1046"/>
                  </a:lnTo>
                  <a:lnTo>
                    <a:pt x="476" y="1073"/>
                  </a:lnTo>
                  <a:lnTo>
                    <a:pt x="493" y="1100"/>
                  </a:lnTo>
                  <a:lnTo>
                    <a:pt x="512" y="1124"/>
                  </a:lnTo>
                  <a:lnTo>
                    <a:pt x="531" y="1148"/>
                  </a:lnTo>
                  <a:lnTo>
                    <a:pt x="554" y="1169"/>
                  </a:lnTo>
                  <a:lnTo>
                    <a:pt x="578" y="1190"/>
                  </a:lnTo>
                  <a:lnTo>
                    <a:pt x="604" y="1207"/>
                  </a:lnTo>
                  <a:lnTo>
                    <a:pt x="633" y="1222"/>
                  </a:lnTo>
                  <a:lnTo>
                    <a:pt x="664" y="1236"/>
                  </a:lnTo>
                  <a:lnTo>
                    <a:pt x="698" y="1247"/>
                  </a:lnTo>
                  <a:lnTo>
                    <a:pt x="735" y="1255"/>
                  </a:lnTo>
                  <a:lnTo>
                    <a:pt x="775" y="1261"/>
                  </a:lnTo>
                  <a:lnTo>
                    <a:pt x="818" y="1263"/>
                  </a:lnTo>
                  <a:lnTo>
                    <a:pt x="860" y="1263"/>
                  </a:lnTo>
                  <a:lnTo>
                    <a:pt x="906" y="1257"/>
                  </a:lnTo>
                  <a:lnTo>
                    <a:pt x="954" y="1253"/>
                  </a:lnTo>
                  <a:lnTo>
                    <a:pt x="1000" y="1249"/>
                  </a:lnTo>
                  <a:lnTo>
                    <a:pt x="1025" y="1249"/>
                  </a:lnTo>
                  <a:lnTo>
                    <a:pt x="1048" y="1251"/>
                  </a:lnTo>
                  <a:lnTo>
                    <a:pt x="1071" y="1253"/>
                  </a:lnTo>
                  <a:lnTo>
                    <a:pt x="1092" y="1257"/>
                  </a:lnTo>
                  <a:lnTo>
                    <a:pt x="1113" y="1265"/>
                  </a:lnTo>
                  <a:lnTo>
                    <a:pt x="1134" y="1274"/>
                  </a:lnTo>
                  <a:lnTo>
                    <a:pt x="1154" y="1286"/>
                  </a:lnTo>
                  <a:lnTo>
                    <a:pt x="1171" y="1299"/>
                  </a:lnTo>
                  <a:lnTo>
                    <a:pt x="1184" y="1316"/>
                  </a:lnTo>
                  <a:lnTo>
                    <a:pt x="1198" y="1332"/>
                  </a:lnTo>
                  <a:lnTo>
                    <a:pt x="1207" y="1349"/>
                  </a:lnTo>
                  <a:lnTo>
                    <a:pt x="1215" y="1366"/>
                  </a:lnTo>
                  <a:lnTo>
                    <a:pt x="1223" y="1384"/>
                  </a:lnTo>
                  <a:lnTo>
                    <a:pt x="1228" y="1401"/>
                  </a:lnTo>
                  <a:lnTo>
                    <a:pt x="1232" y="1418"/>
                  </a:lnTo>
                  <a:lnTo>
                    <a:pt x="1236" y="1435"/>
                  </a:lnTo>
                  <a:lnTo>
                    <a:pt x="1242" y="1472"/>
                  </a:lnTo>
                  <a:lnTo>
                    <a:pt x="1248" y="1508"/>
                  </a:lnTo>
                  <a:lnTo>
                    <a:pt x="1250" y="1526"/>
                  </a:lnTo>
                  <a:lnTo>
                    <a:pt x="1255" y="1543"/>
                  </a:lnTo>
                  <a:lnTo>
                    <a:pt x="1259" y="1560"/>
                  </a:lnTo>
                  <a:lnTo>
                    <a:pt x="1267" y="1578"/>
                  </a:lnTo>
                  <a:lnTo>
                    <a:pt x="1276" y="1597"/>
                  </a:lnTo>
                  <a:lnTo>
                    <a:pt x="1288" y="1616"/>
                  </a:lnTo>
                  <a:lnTo>
                    <a:pt x="1299" y="1633"/>
                  </a:lnTo>
                  <a:lnTo>
                    <a:pt x="1313" y="1649"/>
                  </a:lnTo>
                  <a:lnTo>
                    <a:pt x="1328" y="1664"/>
                  </a:lnTo>
                  <a:lnTo>
                    <a:pt x="1346" y="1677"/>
                  </a:lnTo>
                  <a:lnTo>
                    <a:pt x="1365" y="1691"/>
                  </a:lnTo>
                  <a:lnTo>
                    <a:pt x="1386" y="1702"/>
                  </a:lnTo>
                  <a:lnTo>
                    <a:pt x="1407" y="1712"/>
                  </a:lnTo>
                  <a:lnTo>
                    <a:pt x="1432" y="1721"/>
                  </a:lnTo>
                  <a:lnTo>
                    <a:pt x="1457" y="1729"/>
                  </a:lnTo>
                  <a:lnTo>
                    <a:pt x="1486" y="1737"/>
                  </a:lnTo>
                  <a:lnTo>
                    <a:pt x="1514" y="1743"/>
                  </a:lnTo>
                  <a:lnTo>
                    <a:pt x="1547" y="1746"/>
                  </a:lnTo>
                  <a:lnTo>
                    <a:pt x="1580" y="1750"/>
                  </a:lnTo>
                  <a:lnTo>
                    <a:pt x="1616" y="1754"/>
                  </a:lnTo>
                  <a:lnTo>
                    <a:pt x="1601" y="1766"/>
                  </a:lnTo>
                  <a:lnTo>
                    <a:pt x="1584" y="1777"/>
                  </a:lnTo>
                  <a:lnTo>
                    <a:pt x="1564" y="1787"/>
                  </a:lnTo>
                  <a:lnTo>
                    <a:pt x="1545" y="1794"/>
                  </a:lnTo>
                  <a:lnTo>
                    <a:pt x="1524" y="1802"/>
                  </a:lnTo>
                  <a:lnTo>
                    <a:pt x="1503" y="1808"/>
                  </a:lnTo>
                  <a:lnTo>
                    <a:pt x="1480" y="1814"/>
                  </a:lnTo>
                  <a:lnTo>
                    <a:pt x="1457" y="1817"/>
                  </a:lnTo>
                  <a:lnTo>
                    <a:pt x="1434" y="1821"/>
                  </a:lnTo>
                  <a:lnTo>
                    <a:pt x="1409" y="1823"/>
                  </a:lnTo>
                  <a:lnTo>
                    <a:pt x="1384" y="1823"/>
                  </a:lnTo>
                  <a:lnTo>
                    <a:pt x="1359" y="1823"/>
                  </a:lnTo>
                  <a:lnTo>
                    <a:pt x="1309" y="1821"/>
                  </a:lnTo>
                  <a:lnTo>
                    <a:pt x="1257" y="1816"/>
                  </a:lnTo>
                  <a:lnTo>
                    <a:pt x="1207" y="1806"/>
                  </a:lnTo>
                  <a:lnTo>
                    <a:pt x="1157" y="1793"/>
                  </a:lnTo>
                  <a:lnTo>
                    <a:pt x="1109" y="1777"/>
                  </a:lnTo>
                  <a:lnTo>
                    <a:pt x="1063" y="1760"/>
                  </a:lnTo>
                  <a:lnTo>
                    <a:pt x="1021" y="1739"/>
                  </a:lnTo>
                  <a:lnTo>
                    <a:pt x="983" y="1718"/>
                  </a:lnTo>
                  <a:lnTo>
                    <a:pt x="965" y="1706"/>
                  </a:lnTo>
                  <a:lnTo>
                    <a:pt x="950" y="1693"/>
                  </a:lnTo>
                  <a:lnTo>
                    <a:pt x="935" y="1679"/>
                  </a:lnTo>
                  <a:lnTo>
                    <a:pt x="921" y="1668"/>
                  </a:lnTo>
                  <a:lnTo>
                    <a:pt x="923" y="1700"/>
                  </a:lnTo>
                  <a:lnTo>
                    <a:pt x="927" y="1733"/>
                  </a:lnTo>
                  <a:lnTo>
                    <a:pt x="933" y="1766"/>
                  </a:lnTo>
                  <a:lnTo>
                    <a:pt x="940" y="1798"/>
                  </a:lnTo>
                  <a:lnTo>
                    <a:pt x="948" y="1829"/>
                  </a:lnTo>
                  <a:lnTo>
                    <a:pt x="960" y="1860"/>
                  </a:lnTo>
                  <a:lnTo>
                    <a:pt x="971" y="1890"/>
                  </a:lnTo>
                  <a:lnTo>
                    <a:pt x="985" y="1919"/>
                  </a:lnTo>
                  <a:lnTo>
                    <a:pt x="998" y="1948"/>
                  </a:lnTo>
                  <a:lnTo>
                    <a:pt x="1015" y="1975"/>
                  </a:lnTo>
                  <a:lnTo>
                    <a:pt x="1033" y="2002"/>
                  </a:lnTo>
                  <a:lnTo>
                    <a:pt x="1052" y="2027"/>
                  </a:lnTo>
                  <a:lnTo>
                    <a:pt x="1073" y="2052"/>
                  </a:lnTo>
                  <a:lnTo>
                    <a:pt x="1096" y="2075"/>
                  </a:lnTo>
                  <a:lnTo>
                    <a:pt x="1121" y="2096"/>
                  </a:lnTo>
                  <a:lnTo>
                    <a:pt x="1146" y="2117"/>
                  </a:lnTo>
                  <a:lnTo>
                    <a:pt x="1173" y="2136"/>
                  </a:lnTo>
                  <a:lnTo>
                    <a:pt x="1202" y="2153"/>
                  </a:lnTo>
                  <a:lnTo>
                    <a:pt x="1232" y="2169"/>
                  </a:lnTo>
                  <a:lnTo>
                    <a:pt x="1265" y="2182"/>
                  </a:lnTo>
                  <a:lnTo>
                    <a:pt x="1298" y="2196"/>
                  </a:lnTo>
                  <a:lnTo>
                    <a:pt x="1334" y="2205"/>
                  </a:lnTo>
                  <a:lnTo>
                    <a:pt x="1370" y="2215"/>
                  </a:lnTo>
                  <a:lnTo>
                    <a:pt x="1409" y="2221"/>
                  </a:lnTo>
                  <a:lnTo>
                    <a:pt x="1447" y="2224"/>
                  </a:lnTo>
                  <a:lnTo>
                    <a:pt x="1490" y="2226"/>
                  </a:lnTo>
                  <a:lnTo>
                    <a:pt x="1534" y="2226"/>
                  </a:lnTo>
                  <a:lnTo>
                    <a:pt x="1578" y="2224"/>
                  </a:lnTo>
                  <a:lnTo>
                    <a:pt x="1624" y="2219"/>
                  </a:lnTo>
                  <a:lnTo>
                    <a:pt x="1672" y="2213"/>
                  </a:lnTo>
                  <a:lnTo>
                    <a:pt x="1722" y="2201"/>
                  </a:lnTo>
                  <a:lnTo>
                    <a:pt x="1772" y="2190"/>
                  </a:lnTo>
                  <a:lnTo>
                    <a:pt x="1808" y="2182"/>
                  </a:lnTo>
                  <a:lnTo>
                    <a:pt x="1839" y="2178"/>
                  </a:lnTo>
                  <a:lnTo>
                    <a:pt x="1854" y="2178"/>
                  </a:lnTo>
                  <a:lnTo>
                    <a:pt x="1870" y="2180"/>
                  </a:lnTo>
                  <a:lnTo>
                    <a:pt x="1883" y="2182"/>
                  </a:lnTo>
                  <a:lnTo>
                    <a:pt x="1897" y="2186"/>
                  </a:lnTo>
                  <a:lnTo>
                    <a:pt x="1908" y="2192"/>
                  </a:lnTo>
                  <a:lnTo>
                    <a:pt x="1920" y="2199"/>
                  </a:lnTo>
                  <a:lnTo>
                    <a:pt x="1931" y="2207"/>
                  </a:lnTo>
                  <a:lnTo>
                    <a:pt x="1941" y="2217"/>
                  </a:lnTo>
                  <a:lnTo>
                    <a:pt x="1950" y="2228"/>
                  </a:lnTo>
                  <a:lnTo>
                    <a:pt x="1960" y="2244"/>
                  </a:lnTo>
                  <a:lnTo>
                    <a:pt x="1968" y="2259"/>
                  </a:lnTo>
                  <a:lnTo>
                    <a:pt x="1975" y="2276"/>
                  </a:lnTo>
                  <a:lnTo>
                    <a:pt x="1985" y="2299"/>
                  </a:lnTo>
                  <a:lnTo>
                    <a:pt x="1996" y="2320"/>
                  </a:lnTo>
                  <a:lnTo>
                    <a:pt x="2010" y="2340"/>
                  </a:lnTo>
                  <a:lnTo>
                    <a:pt x="2025" y="2357"/>
                  </a:lnTo>
                  <a:lnTo>
                    <a:pt x="2041" y="2370"/>
                  </a:lnTo>
                  <a:lnTo>
                    <a:pt x="2058" y="2384"/>
                  </a:lnTo>
                  <a:lnTo>
                    <a:pt x="2075" y="2393"/>
                  </a:lnTo>
                  <a:lnTo>
                    <a:pt x="2094" y="2403"/>
                  </a:lnTo>
                  <a:lnTo>
                    <a:pt x="2114" y="2409"/>
                  </a:lnTo>
                  <a:lnTo>
                    <a:pt x="2133" y="2414"/>
                  </a:lnTo>
                  <a:lnTo>
                    <a:pt x="2154" y="2418"/>
                  </a:lnTo>
                  <a:lnTo>
                    <a:pt x="2175" y="2420"/>
                  </a:lnTo>
                  <a:lnTo>
                    <a:pt x="2196" y="2420"/>
                  </a:lnTo>
                  <a:lnTo>
                    <a:pt x="2217" y="2420"/>
                  </a:lnTo>
                  <a:lnTo>
                    <a:pt x="2238" y="2420"/>
                  </a:lnTo>
                  <a:lnTo>
                    <a:pt x="2259" y="2418"/>
                  </a:lnTo>
                  <a:lnTo>
                    <a:pt x="2307" y="2413"/>
                  </a:lnTo>
                  <a:lnTo>
                    <a:pt x="2354" y="2409"/>
                  </a:lnTo>
                  <a:lnTo>
                    <a:pt x="2396" y="2409"/>
                  </a:lnTo>
                  <a:lnTo>
                    <a:pt x="2438" y="2411"/>
                  </a:lnTo>
                  <a:lnTo>
                    <a:pt x="2476" y="2413"/>
                  </a:lnTo>
                  <a:lnTo>
                    <a:pt x="2515" y="2418"/>
                  </a:lnTo>
                  <a:lnTo>
                    <a:pt x="2549" y="2428"/>
                  </a:lnTo>
                  <a:lnTo>
                    <a:pt x="2584" y="2438"/>
                  </a:lnTo>
                  <a:lnTo>
                    <a:pt x="2618" y="2451"/>
                  </a:lnTo>
                  <a:lnTo>
                    <a:pt x="2649" y="2466"/>
                  </a:lnTo>
                  <a:lnTo>
                    <a:pt x="2680" y="2485"/>
                  </a:lnTo>
                  <a:lnTo>
                    <a:pt x="2711" y="2505"/>
                  </a:lnTo>
                  <a:lnTo>
                    <a:pt x="2739" y="2530"/>
                  </a:lnTo>
                  <a:lnTo>
                    <a:pt x="2768" y="2555"/>
                  </a:lnTo>
                  <a:lnTo>
                    <a:pt x="2797" y="2585"/>
                  </a:lnTo>
                  <a:lnTo>
                    <a:pt x="2826" y="2616"/>
                  </a:lnTo>
                  <a:lnTo>
                    <a:pt x="2828" y="2589"/>
                  </a:lnTo>
                  <a:lnTo>
                    <a:pt x="2830" y="2562"/>
                  </a:lnTo>
                  <a:lnTo>
                    <a:pt x="2828" y="2537"/>
                  </a:lnTo>
                  <a:lnTo>
                    <a:pt x="2828" y="2510"/>
                  </a:lnTo>
                  <a:lnTo>
                    <a:pt x="2824" y="2487"/>
                  </a:lnTo>
                  <a:lnTo>
                    <a:pt x="2820" y="2462"/>
                  </a:lnTo>
                  <a:lnTo>
                    <a:pt x="2816" y="2439"/>
                  </a:lnTo>
                  <a:lnTo>
                    <a:pt x="2809" y="2416"/>
                  </a:lnTo>
                  <a:lnTo>
                    <a:pt x="2803" y="2395"/>
                  </a:lnTo>
                  <a:lnTo>
                    <a:pt x="2795" y="2374"/>
                  </a:lnTo>
                  <a:lnTo>
                    <a:pt x="2786" y="2353"/>
                  </a:lnTo>
                  <a:lnTo>
                    <a:pt x="2776" y="2334"/>
                  </a:lnTo>
                  <a:lnTo>
                    <a:pt x="2755" y="2295"/>
                  </a:lnTo>
                  <a:lnTo>
                    <a:pt x="2732" y="2261"/>
                  </a:lnTo>
                  <a:lnTo>
                    <a:pt x="2707" y="2226"/>
                  </a:lnTo>
                  <a:lnTo>
                    <a:pt x="2680" y="2198"/>
                  </a:lnTo>
                  <a:lnTo>
                    <a:pt x="2651" y="2169"/>
                  </a:lnTo>
                  <a:lnTo>
                    <a:pt x="2622" y="2144"/>
                  </a:lnTo>
                  <a:lnTo>
                    <a:pt x="2594" y="2119"/>
                  </a:lnTo>
                  <a:lnTo>
                    <a:pt x="2567" y="2098"/>
                  </a:lnTo>
                  <a:lnTo>
                    <a:pt x="2540" y="2080"/>
                  </a:lnTo>
                  <a:lnTo>
                    <a:pt x="2513" y="2063"/>
                  </a:lnTo>
                  <a:lnTo>
                    <a:pt x="2490" y="2048"/>
                  </a:lnTo>
                  <a:lnTo>
                    <a:pt x="2471" y="2032"/>
                  </a:lnTo>
                  <a:lnTo>
                    <a:pt x="2453" y="2019"/>
                  </a:lnTo>
                  <a:lnTo>
                    <a:pt x="2438" y="2004"/>
                  </a:lnTo>
                  <a:lnTo>
                    <a:pt x="2425" y="1988"/>
                  </a:lnTo>
                  <a:lnTo>
                    <a:pt x="2413" y="1973"/>
                  </a:lnTo>
                  <a:lnTo>
                    <a:pt x="2403" y="1960"/>
                  </a:lnTo>
                  <a:lnTo>
                    <a:pt x="2396" y="1944"/>
                  </a:lnTo>
                  <a:lnTo>
                    <a:pt x="2390" y="1931"/>
                  </a:lnTo>
                  <a:lnTo>
                    <a:pt x="2384" y="1915"/>
                  </a:lnTo>
                  <a:lnTo>
                    <a:pt x="2380" y="1902"/>
                  </a:lnTo>
                  <a:lnTo>
                    <a:pt x="2377" y="1888"/>
                  </a:lnTo>
                  <a:lnTo>
                    <a:pt x="2375" y="1862"/>
                  </a:lnTo>
                  <a:lnTo>
                    <a:pt x="2373" y="1837"/>
                  </a:lnTo>
                  <a:lnTo>
                    <a:pt x="2390" y="1856"/>
                  </a:lnTo>
                  <a:lnTo>
                    <a:pt x="2407" y="1873"/>
                  </a:lnTo>
                  <a:lnTo>
                    <a:pt x="2426" y="1890"/>
                  </a:lnTo>
                  <a:lnTo>
                    <a:pt x="2446" y="1906"/>
                  </a:lnTo>
                  <a:lnTo>
                    <a:pt x="2467" y="1919"/>
                  </a:lnTo>
                  <a:lnTo>
                    <a:pt x="2486" y="1931"/>
                  </a:lnTo>
                  <a:lnTo>
                    <a:pt x="2507" y="1942"/>
                  </a:lnTo>
                  <a:lnTo>
                    <a:pt x="2528" y="1954"/>
                  </a:lnTo>
                  <a:lnTo>
                    <a:pt x="2549" y="1963"/>
                  </a:lnTo>
                  <a:lnTo>
                    <a:pt x="2572" y="1971"/>
                  </a:lnTo>
                  <a:lnTo>
                    <a:pt x="2594" y="1979"/>
                  </a:lnTo>
                  <a:lnTo>
                    <a:pt x="2617" y="1986"/>
                  </a:lnTo>
                  <a:lnTo>
                    <a:pt x="2663" y="1996"/>
                  </a:lnTo>
                  <a:lnTo>
                    <a:pt x="2709" y="2004"/>
                  </a:lnTo>
                  <a:lnTo>
                    <a:pt x="2747" y="2009"/>
                  </a:lnTo>
                  <a:lnTo>
                    <a:pt x="2786" y="2017"/>
                  </a:lnTo>
                  <a:lnTo>
                    <a:pt x="2822" y="2025"/>
                  </a:lnTo>
                  <a:lnTo>
                    <a:pt x="2858" y="2032"/>
                  </a:lnTo>
                  <a:lnTo>
                    <a:pt x="2891" y="2042"/>
                  </a:lnTo>
                  <a:lnTo>
                    <a:pt x="2924" y="2052"/>
                  </a:lnTo>
                  <a:lnTo>
                    <a:pt x="2954" y="2063"/>
                  </a:lnTo>
                  <a:lnTo>
                    <a:pt x="2983" y="2075"/>
                  </a:lnTo>
                  <a:lnTo>
                    <a:pt x="3012" y="2088"/>
                  </a:lnTo>
                  <a:lnTo>
                    <a:pt x="3037" y="2102"/>
                  </a:lnTo>
                  <a:lnTo>
                    <a:pt x="3062" y="2117"/>
                  </a:lnTo>
                  <a:lnTo>
                    <a:pt x="3085" y="2134"/>
                  </a:lnTo>
                  <a:lnTo>
                    <a:pt x="3106" y="2151"/>
                  </a:lnTo>
                  <a:lnTo>
                    <a:pt x="3125" y="2169"/>
                  </a:lnTo>
                  <a:lnTo>
                    <a:pt x="3143" y="2188"/>
                  </a:lnTo>
                  <a:lnTo>
                    <a:pt x="3160" y="2209"/>
                  </a:lnTo>
                  <a:lnTo>
                    <a:pt x="3160" y="2180"/>
                  </a:lnTo>
                  <a:lnTo>
                    <a:pt x="3160" y="2151"/>
                  </a:lnTo>
                  <a:lnTo>
                    <a:pt x="3156" y="2125"/>
                  </a:lnTo>
                  <a:lnTo>
                    <a:pt x="3152" y="2100"/>
                  </a:lnTo>
                  <a:lnTo>
                    <a:pt x="3146" y="2075"/>
                  </a:lnTo>
                  <a:lnTo>
                    <a:pt x="3139" y="2052"/>
                  </a:lnTo>
                  <a:lnTo>
                    <a:pt x="3129" y="2029"/>
                  </a:lnTo>
                  <a:lnTo>
                    <a:pt x="3120" y="2008"/>
                  </a:lnTo>
                  <a:lnTo>
                    <a:pt x="3106" y="1988"/>
                  </a:lnTo>
                  <a:lnTo>
                    <a:pt x="3095" y="1969"/>
                  </a:lnTo>
                  <a:lnTo>
                    <a:pt x="3081" y="1950"/>
                  </a:lnTo>
                  <a:lnTo>
                    <a:pt x="3066" y="1933"/>
                  </a:lnTo>
                  <a:lnTo>
                    <a:pt x="3035" y="1900"/>
                  </a:lnTo>
                  <a:lnTo>
                    <a:pt x="3004" y="1871"/>
                  </a:lnTo>
                  <a:lnTo>
                    <a:pt x="2937" y="1817"/>
                  </a:lnTo>
                  <a:lnTo>
                    <a:pt x="2876" y="1769"/>
                  </a:lnTo>
                  <a:lnTo>
                    <a:pt x="2849" y="1746"/>
                  </a:lnTo>
                  <a:lnTo>
                    <a:pt x="2828" y="1721"/>
                  </a:lnTo>
                  <a:lnTo>
                    <a:pt x="2818" y="1710"/>
                  </a:lnTo>
                  <a:lnTo>
                    <a:pt x="2810" y="1698"/>
                  </a:lnTo>
                  <a:lnTo>
                    <a:pt x="2803" y="1685"/>
                  </a:lnTo>
                  <a:lnTo>
                    <a:pt x="2799" y="1673"/>
                  </a:lnTo>
                  <a:lnTo>
                    <a:pt x="2837" y="1698"/>
                  </a:lnTo>
                  <a:lnTo>
                    <a:pt x="2876" y="1718"/>
                  </a:lnTo>
                  <a:lnTo>
                    <a:pt x="2910" y="1735"/>
                  </a:lnTo>
                  <a:lnTo>
                    <a:pt x="2947" y="1746"/>
                  </a:lnTo>
                  <a:lnTo>
                    <a:pt x="2983" y="1756"/>
                  </a:lnTo>
                  <a:lnTo>
                    <a:pt x="3020" y="1760"/>
                  </a:lnTo>
                  <a:lnTo>
                    <a:pt x="3058" y="1762"/>
                  </a:lnTo>
                  <a:lnTo>
                    <a:pt x="3098" y="1760"/>
                  </a:lnTo>
                  <a:lnTo>
                    <a:pt x="3125" y="1758"/>
                  </a:lnTo>
                  <a:lnTo>
                    <a:pt x="3156" y="1752"/>
                  </a:lnTo>
                  <a:lnTo>
                    <a:pt x="3185" y="1746"/>
                  </a:lnTo>
                  <a:lnTo>
                    <a:pt x="3216" y="1739"/>
                  </a:lnTo>
                  <a:lnTo>
                    <a:pt x="3244" y="1733"/>
                  </a:lnTo>
                  <a:lnTo>
                    <a:pt x="3275" y="1727"/>
                  </a:lnTo>
                  <a:lnTo>
                    <a:pt x="3306" y="1723"/>
                  </a:lnTo>
                  <a:lnTo>
                    <a:pt x="3337" y="1721"/>
                  </a:lnTo>
                  <a:lnTo>
                    <a:pt x="3367" y="1721"/>
                  </a:lnTo>
                  <a:lnTo>
                    <a:pt x="3396" y="1725"/>
                  </a:lnTo>
                  <a:lnTo>
                    <a:pt x="3411" y="1729"/>
                  </a:lnTo>
                  <a:lnTo>
                    <a:pt x="3427" y="1735"/>
                  </a:lnTo>
                  <a:lnTo>
                    <a:pt x="3440" y="1741"/>
                  </a:lnTo>
                  <a:lnTo>
                    <a:pt x="3456" y="1746"/>
                  </a:lnTo>
                  <a:lnTo>
                    <a:pt x="3469" y="1756"/>
                  </a:lnTo>
                  <a:lnTo>
                    <a:pt x="3484" y="1766"/>
                  </a:lnTo>
                  <a:lnTo>
                    <a:pt x="3498" y="1777"/>
                  </a:lnTo>
                  <a:lnTo>
                    <a:pt x="3511" y="1791"/>
                  </a:lnTo>
                  <a:lnTo>
                    <a:pt x="3525" y="1806"/>
                  </a:lnTo>
                  <a:lnTo>
                    <a:pt x="3538" y="1823"/>
                  </a:lnTo>
                  <a:lnTo>
                    <a:pt x="3552" y="1840"/>
                  </a:lnTo>
                  <a:lnTo>
                    <a:pt x="3563" y="1862"/>
                  </a:lnTo>
                  <a:lnTo>
                    <a:pt x="3596" y="1842"/>
                  </a:lnTo>
                  <a:lnTo>
                    <a:pt x="3630" y="1827"/>
                  </a:lnTo>
                  <a:lnTo>
                    <a:pt x="3665" y="1814"/>
                  </a:lnTo>
                  <a:lnTo>
                    <a:pt x="3699" y="1804"/>
                  </a:lnTo>
                  <a:lnTo>
                    <a:pt x="3736" y="1798"/>
                  </a:lnTo>
                  <a:lnTo>
                    <a:pt x="3772" y="1794"/>
                  </a:lnTo>
                  <a:lnTo>
                    <a:pt x="3809" y="1794"/>
                  </a:lnTo>
                  <a:lnTo>
                    <a:pt x="3843" y="1796"/>
                  </a:lnTo>
                  <a:lnTo>
                    <a:pt x="3880" y="1800"/>
                  </a:lnTo>
                  <a:lnTo>
                    <a:pt x="3916" y="1808"/>
                  </a:lnTo>
                  <a:lnTo>
                    <a:pt x="3951" y="1816"/>
                  </a:lnTo>
                  <a:lnTo>
                    <a:pt x="3986" y="1827"/>
                  </a:lnTo>
                  <a:lnTo>
                    <a:pt x="4018" y="1839"/>
                  </a:lnTo>
                  <a:lnTo>
                    <a:pt x="4051" y="1854"/>
                  </a:lnTo>
                  <a:lnTo>
                    <a:pt x="4080" y="1869"/>
                  </a:lnTo>
                  <a:lnTo>
                    <a:pt x="4110" y="1887"/>
                  </a:lnTo>
                  <a:close/>
                  <a:moveTo>
                    <a:pt x="2246" y="1449"/>
                  </a:moveTo>
                  <a:lnTo>
                    <a:pt x="1862" y="1449"/>
                  </a:lnTo>
                  <a:lnTo>
                    <a:pt x="1862" y="1063"/>
                  </a:lnTo>
                  <a:lnTo>
                    <a:pt x="2246" y="1063"/>
                  </a:lnTo>
                  <a:lnTo>
                    <a:pt x="2246"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Päivämäärän paikkamerkki 1"/>
          <p:cNvSpPr>
            <a:spLocks noGrp="1"/>
          </p:cNvSpPr>
          <p:nvPr>
            <p:ph type="dt" sz="half" idx="14"/>
          </p:nvPr>
        </p:nvSpPr>
        <p:spPr/>
        <p:txBody>
          <a:bodyPr/>
          <a:lstStyle/>
          <a:p>
            <a:pPr>
              <a:defRPr/>
            </a:pPr>
            <a:r>
              <a:rPr lang="fi-FI"/>
              <a:t>22/08/2018</a:t>
            </a:r>
          </a:p>
        </p:txBody>
      </p:sp>
      <p:sp>
        <p:nvSpPr>
          <p:cNvPr id="3" name="Alatunnisteen paikkamerkki 2"/>
          <p:cNvSpPr>
            <a:spLocks noGrp="1"/>
          </p:cNvSpPr>
          <p:nvPr>
            <p:ph type="ftr" sz="quarter" idx="15"/>
          </p:nvPr>
        </p:nvSpPr>
        <p:spPr/>
        <p:txBody>
          <a:bodyPr/>
          <a:lstStyle/>
          <a:p>
            <a:r>
              <a:rPr lang="fi-FI"/>
              <a:t>Sanna-Katja Parikka opetusteknologia@helsinki.fi</a:t>
            </a:r>
          </a:p>
        </p:txBody>
      </p:sp>
      <p:sp>
        <p:nvSpPr>
          <p:cNvPr id="4" name="Dian numeron paikkamerkki 3"/>
          <p:cNvSpPr>
            <a:spLocks noGrp="1"/>
          </p:cNvSpPr>
          <p:nvPr>
            <p:ph type="sldNum" sz="quarter" idx="16"/>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3703195807"/>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slide 3">
    <p:spTree>
      <p:nvGrpSpPr>
        <p:cNvPr id="1" name=""/>
        <p:cNvGrpSpPr/>
        <p:nvPr/>
      </p:nvGrpSpPr>
      <p:grpSpPr>
        <a:xfrm>
          <a:off x="0" y="0"/>
          <a:ext cx="0" cy="0"/>
          <a:chOff x="0" y="0"/>
          <a:chExt cx="0" cy="0"/>
        </a:xfrm>
      </p:grpSpPr>
      <p:pic>
        <p:nvPicPr>
          <p:cNvPr id="11" name="Kuva 10"/>
          <p:cNvPicPr>
            <a:picLocks noChangeAspect="1"/>
          </p:cNvPicPr>
          <p:nvPr userDrawn="1"/>
        </p:nvPicPr>
        <p:blipFill rotWithShape="1">
          <a:blip r:embed="rId2" cstate="email">
            <a:extLst>
              <a:ext uri="{28A0092B-C50C-407E-A947-70E740481C1C}">
                <a14:useLocalDpi xmlns:a14="http://schemas.microsoft.com/office/drawing/2010/main" val="0"/>
              </a:ext>
            </a:extLst>
          </a:blip>
          <a:srcRect r="-6" b="3125"/>
          <a:stretch/>
        </p:blipFill>
        <p:spPr bwMode="ltGray">
          <a:xfrm>
            <a:off x="254000" y="254000"/>
            <a:ext cx="8636000" cy="5905500"/>
          </a:xfrm>
          <a:prstGeom prst="rect">
            <a:avLst/>
          </a:prstGeom>
        </p:spPr>
      </p:pic>
      <p:sp>
        <p:nvSpPr>
          <p:cNvPr id="43011" name="Text Placeholder 2"/>
          <p:cNvSpPr>
            <a:spLocks noGrp="1"/>
          </p:cNvSpPr>
          <p:nvPr>
            <p:ph type="subTitle" idx="1" hasCustomPrompt="1"/>
          </p:nvPr>
        </p:nvSpPr>
        <p:spPr>
          <a:xfrm>
            <a:off x="685800" y="4267200"/>
            <a:ext cx="7772400" cy="1371600"/>
          </a:xfrm>
        </p:spPr>
        <p:txBody>
          <a:bodyPr/>
          <a:lstStyle>
            <a:lvl1pPr algn="ctr">
              <a:lnSpc>
                <a:spcPct val="90000"/>
              </a:lnSpc>
              <a:spcAft>
                <a:spcPct val="0"/>
              </a:spcAft>
              <a:defRPr b="0">
                <a:latin typeface="+mj-lt"/>
                <a:ea typeface="ＭＳ Ｐゴシック" charset="0"/>
                <a:cs typeface="Gotham Narrow Bold"/>
              </a:defRPr>
            </a:lvl1pPr>
          </a:lstStyle>
          <a:p>
            <a:pPr lvl="0"/>
            <a:r>
              <a:rPr lang="fi-FI" noProof="0" err="1"/>
              <a:t>Click</a:t>
            </a:r>
            <a:r>
              <a:rPr lang="fi-FI" noProof="0"/>
              <a:t> to </a:t>
            </a:r>
            <a:r>
              <a:rPr lang="fi-FI" noProof="0" err="1"/>
              <a:t>add</a:t>
            </a:r>
            <a:r>
              <a:rPr lang="fi-FI" noProof="0"/>
              <a:t> </a:t>
            </a:r>
            <a:r>
              <a:rPr lang="fi-FI" noProof="0" err="1"/>
              <a:t>subtitle</a:t>
            </a:r>
            <a:endParaRPr lang="fi-FI" noProof="0"/>
          </a:p>
        </p:txBody>
      </p:sp>
      <p:sp>
        <p:nvSpPr>
          <p:cNvPr id="13" name="Title Placeholder 1"/>
          <p:cNvSpPr>
            <a:spLocks noGrp="1"/>
          </p:cNvSpPr>
          <p:nvPr>
            <p:ph type="ctrTitle" hasCustomPrompt="1"/>
          </p:nvPr>
        </p:nvSpPr>
        <p:spPr>
          <a:xfrm>
            <a:off x="685800" y="2708920"/>
            <a:ext cx="7772400" cy="1296144"/>
          </a:xfrm>
        </p:spPr>
        <p:txBody>
          <a:bodyPr anchor="ctr" anchorCtr="0"/>
          <a:lstStyle>
            <a:lvl1pPr algn="ctr">
              <a:lnSpc>
                <a:spcPct val="70000"/>
              </a:lnSpc>
              <a:defRPr sz="4800">
                <a:latin typeface="+mj-lt"/>
                <a:ea typeface="ＭＳ Ｐゴシック" charset="0"/>
                <a:cs typeface="Gotham Narrow Bold"/>
              </a:defRPr>
            </a:lvl1pPr>
          </a:lstStyle>
          <a:p>
            <a:pPr lvl="0"/>
            <a:r>
              <a:rPr lang="fi-FI" noProof="0"/>
              <a:t>CLICK TO ADD TITLE</a:t>
            </a:r>
          </a:p>
        </p:txBody>
      </p:sp>
      <p:grpSp>
        <p:nvGrpSpPr>
          <p:cNvPr id="19" name="Ryhmä 18"/>
          <p:cNvGrpSpPr/>
          <p:nvPr userDrawn="1"/>
        </p:nvGrpSpPr>
        <p:grpSpPr bwMode="black">
          <a:xfrm>
            <a:off x="252000" y="250723"/>
            <a:ext cx="2179464" cy="2042651"/>
            <a:chOff x="1311275" y="373063"/>
            <a:chExt cx="6524625" cy="6115050"/>
          </a:xfrm>
          <a:solidFill>
            <a:schemeClr val="tx1"/>
          </a:solidFill>
        </p:grpSpPr>
        <p:sp>
          <p:nvSpPr>
            <p:cNvPr id="20" name="Rectangle 5"/>
            <p:cNvSpPr>
              <a:spLocks noChangeArrowheads="1"/>
            </p:cNvSpPr>
            <p:nvPr userDrawn="1"/>
          </p:nvSpPr>
          <p:spPr bwMode="black">
            <a:xfrm>
              <a:off x="4267200" y="5875338"/>
              <a:ext cx="609600"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Rectangle 6"/>
            <p:cNvSpPr>
              <a:spLocks noChangeArrowheads="1"/>
            </p:cNvSpPr>
            <p:nvPr userDrawn="1"/>
          </p:nvSpPr>
          <p:spPr bwMode="black">
            <a:xfrm>
              <a:off x="4267200" y="373063"/>
              <a:ext cx="609600" cy="609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7"/>
            <p:cNvSpPr>
              <a:spLocks noEditPoints="1"/>
            </p:cNvSpPr>
            <p:nvPr userDrawn="1"/>
          </p:nvSpPr>
          <p:spPr bwMode="black">
            <a:xfrm>
              <a:off x="1311275" y="1436688"/>
              <a:ext cx="6524625" cy="4152900"/>
            </a:xfrm>
            <a:custGeom>
              <a:avLst/>
              <a:gdLst>
                <a:gd name="T0" fmla="*/ 3947 w 4110"/>
                <a:gd name="T1" fmla="*/ 1670 h 2616"/>
                <a:gd name="T2" fmla="*/ 3459 w 4110"/>
                <a:gd name="T3" fmla="*/ 1403 h 2616"/>
                <a:gd name="T4" fmla="*/ 3294 w 4110"/>
                <a:gd name="T5" fmla="*/ 1199 h 2616"/>
                <a:gd name="T6" fmla="*/ 3062 w 4110"/>
                <a:gd name="T7" fmla="*/ 1048 h 2616"/>
                <a:gd name="T8" fmla="*/ 2897 w 4110"/>
                <a:gd name="T9" fmla="*/ 789 h 2616"/>
                <a:gd name="T10" fmla="*/ 2734 w 4110"/>
                <a:gd name="T11" fmla="*/ 314 h 2616"/>
                <a:gd name="T12" fmla="*/ 2417 w 4110"/>
                <a:gd name="T13" fmla="*/ 63 h 2616"/>
                <a:gd name="T14" fmla="*/ 2077 w 4110"/>
                <a:gd name="T15" fmla="*/ 19 h 2616"/>
                <a:gd name="T16" fmla="*/ 2204 w 4110"/>
                <a:gd name="T17" fmla="*/ 197 h 2616"/>
                <a:gd name="T18" fmla="*/ 2175 w 4110"/>
                <a:gd name="T19" fmla="*/ 357 h 2616"/>
                <a:gd name="T20" fmla="*/ 2041 w 4110"/>
                <a:gd name="T21" fmla="*/ 433 h 2616"/>
                <a:gd name="T22" fmla="*/ 1818 w 4110"/>
                <a:gd name="T23" fmla="*/ 362 h 2616"/>
                <a:gd name="T24" fmla="*/ 1518 w 4110"/>
                <a:gd name="T25" fmla="*/ 159 h 2616"/>
                <a:gd name="T26" fmla="*/ 1213 w 4110"/>
                <a:gd name="T27" fmla="*/ 130 h 2616"/>
                <a:gd name="T28" fmla="*/ 1198 w 4110"/>
                <a:gd name="T29" fmla="*/ 209 h 2616"/>
                <a:gd name="T30" fmla="*/ 1401 w 4110"/>
                <a:gd name="T31" fmla="*/ 481 h 2616"/>
                <a:gd name="T32" fmla="*/ 1555 w 4110"/>
                <a:gd name="T33" fmla="*/ 708 h 2616"/>
                <a:gd name="T34" fmla="*/ 1672 w 4110"/>
                <a:gd name="T35" fmla="*/ 796 h 2616"/>
                <a:gd name="T36" fmla="*/ 1405 w 4110"/>
                <a:gd name="T37" fmla="*/ 787 h 2616"/>
                <a:gd name="T38" fmla="*/ 1102 w 4110"/>
                <a:gd name="T39" fmla="*/ 558 h 2616"/>
                <a:gd name="T40" fmla="*/ 821 w 4110"/>
                <a:gd name="T41" fmla="*/ 395 h 2616"/>
                <a:gd name="T42" fmla="*/ 531 w 4110"/>
                <a:gd name="T43" fmla="*/ 426 h 2616"/>
                <a:gd name="T44" fmla="*/ 748 w 4110"/>
                <a:gd name="T45" fmla="*/ 537 h 2616"/>
                <a:gd name="T46" fmla="*/ 762 w 4110"/>
                <a:gd name="T47" fmla="*/ 704 h 2616"/>
                <a:gd name="T48" fmla="*/ 608 w 4110"/>
                <a:gd name="T49" fmla="*/ 689 h 2616"/>
                <a:gd name="T50" fmla="*/ 387 w 4110"/>
                <a:gd name="T51" fmla="*/ 529 h 2616"/>
                <a:gd name="T52" fmla="*/ 103 w 4110"/>
                <a:gd name="T53" fmla="*/ 499 h 2616"/>
                <a:gd name="T54" fmla="*/ 157 w 4110"/>
                <a:gd name="T55" fmla="*/ 597 h 2616"/>
                <a:gd name="T56" fmla="*/ 397 w 4110"/>
                <a:gd name="T57" fmla="*/ 913 h 2616"/>
                <a:gd name="T58" fmla="*/ 578 w 4110"/>
                <a:gd name="T59" fmla="*/ 1190 h 2616"/>
                <a:gd name="T60" fmla="*/ 954 w 4110"/>
                <a:gd name="T61" fmla="*/ 1253 h 2616"/>
                <a:gd name="T62" fmla="*/ 1184 w 4110"/>
                <a:gd name="T63" fmla="*/ 1316 h 2616"/>
                <a:gd name="T64" fmla="*/ 1250 w 4110"/>
                <a:gd name="T65" fmla="*/ 1526 h 2616"/>
                <a:gd name="T66" fmla="*/ 1365 w 4110"/>
                <a:gd name="T67" fmla="*/ 1691 h 2616"/>
                <a:gd name="T68" fmla="*/ 1601 w 4110"/>
                <a:gd name="T69" fmla="*/ 1766 h 2616"/>
                <a:gd name="T70" fmla="*/ 1384 w 4110"/>
                <a:gd name="T71" fmla="*/ 1823 h 2616"/>
                <a:gd name="T72" fmla="*/ 965 w 4110"/>
                <a:gd name="T73" fmla="*/ 1706 h 2616"/>
                <a:gd name="T74" fmla="*/ 971 w 4110"/>
                <a:gd name="T75" fmla="*/ 1890 h 2616"/>
                <a:gd name="T76" fmla="*/ 1173 w 4110"/>
                <a:gd name="T77" fmla="*/ 2136 h 2616"/>
                <a:gd name="T78" fmla="*/ 1534 w 4110"/>
                <a:gd name="T79" fmla="*/ 2226 h 2616"/>
                <a:gd name="T80" fmla="*/ 1883 w 4110"/>
                <a:gd name="T81" fmla="*/ 2182 h 2616"/>
                <a:gd name="T82" fmla="*/ 1985 w 4110"/>
                <a:gd name="T83" fmla="*/ 2299 h 2616"/>
                <a:gd name="T84" fmla="*/ 2154 w 4110"/>
                <a:gd name="T85" fmla="*/ 2418 h 2616"/>
                <a:gd name="T86" fmla="*/ 2476 w 4110"/>
                <a:gd name="T87" fmla="*/ 2413 h 2616"/>
                <a:gd name="T88" fmla="*/ 2797 w 4110"/>
                <a:gd name="T89" fmla="*/ 2585 h 2616"/>
                <a:gd name="T90" fmla="*/ 2803 w 4110"/>
                <a:gd name="T91" fmla="*/ 2395 h 2616"/>
                <a:gd name="T92" fmla="*/ 2594 w 4110"/>
                <a:gd name="T93" fmla="*/ 2119 h 2616"/>
                <a:gd name="T94" fmla="*/ 2403 w 4110"/>
                <a:gd name="T95" fmla="*/ 1960 h 2616"/>
                <a:gd name="T96" fmla="*/ 2426 w 4110"/>
                <a:gd name="T97" fmla="*/ 1890 h 2616"/>
                <a:gd name="T98" fmla="*/ 2663 w 4110"/>
                <a:gd name="T99" fmla="*/ 1996 h 2616"/>
                <a:gd name="T100" fmla="*/ 3012 w 4110"/>
                <a:gd name="T101" fmla="*/ 2088 h 2616"/>
                <a:gd name="T102" fmla="*/ 3156 w 4110"/>
                <a:gd name="T103" fmla="*/ 2125 h 2616"/>
                <a:gd name="T104" fmla="*/ 3035 w 4110"/>
                <a:gd name="T105" fmla="*/ 1900 h 2616"/>
                <a:gd name="T106" fmla="*/ 2837 w 4110"/>
                <a:gd name="T107" fmla="*/ 1698 h 2616"/>
                <a:gd name="T108" fmla="*/ 3185 w 4110"/>
                <a:gd name="T109" fmla="*/ 1746 h 2616"/>
                <a:gd name="T110" fmla="*/ 3440 w 4110"/>
                <a:gd name="T111" fmla="*/ 1741 h 2616"/>
                <a:gd name="T112" fmla="*/ 3596 w 4110"/>
                <a:gd name="T113" fmla="*/ 1842 h 2616"/>
                <a:gd name="T114" fmla="*/ 3951 w 4110"/>
                <a:gd name="T115" fmla="*/ 1816 h 2616"/>
                <a:gd name="T116" fmla="*/ 2246 w 4110"/>
                <a:gd name="T117" fmla="*/ 1449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10" h="2616">
                  <a:moveTo>
                    <a:pt x="4110" y="1887"/>
                  </a:moveTo>
                  <a:lnTo>
                    <a:pt x="4095" y="1858"/>
                  </a:lnTo>
                  <a:lnTo>
                    <a:pt x="4080" y="1829"/>
                  </a:lnTo>
                  <a:lnTo>
                    <a:pt x="4062" y="1802"/>
                  </a:lnTo>
                  <a:lnTo>
                    <a:pt x="4045" y="1777"/>
                  </a:lnTo>
                  <a:lnTo>
                    <a:pt x="4028" y="1754"/>
                  </a:lnTo>
                  <a:lnTo>
                    <a:pt x="4009" y="1731"/>
                  </a:lnTo>
                  <a:lnTo>
                    <a:pt x="3989" y="1710"/>
                  </a:lnTo>
                  <a:lnTo>
                    <a:pt x="3968" y="1689"/>
                  </a:lnTo>
                  <a:lnTo>
                    <a:pt x="3947" y="1670"/>
                  </a:lnTo>
                  <a:lnTo>
                    <a:pt x="3926" y="1652"/>
                  </a:lnTo>
                  <a:lnTo>
                    <a:pt x="3903" y="1635"/>
                  </a:lnTo>
                  <a:lnTo>
                    <a:pt x="3882" y="1618"/>
                  </a:lnTo>
                  <a:lnTo>
                    <a:pt x="3834" y="1589"/>
                  </a:lnTo>
                  <a:lnTo>
                    <a:pt x="3788" y="1560"/>
                  </a:lnTo>
                  <a:lnTo>
                    <a:pt x="3690" y="1512"/>
                  </a:lnTo>
                  <a:lnTo>
                    <a:pt x="3594" y="1468"/>
                  </a:lnTo>
                  <a:lnTo>
                    <a:pt x="3548" y="1447"/>
                  </a:lnTo>
                  <a:lnTo>
                    <a:pt x="3504" y="1426"/>
                  </a:lnTo>
                  <a:lnTo>
                    <a:pt x="3459" y="1403"/>
                  </a:lnTo>
                  <a:lnTo>
                    <a:pt x="3419" y="1378"/>
                  </a:lnTo>
                  <a:lnTo>
                    <a:pt x="3402" y="1364"/>
                  </a:lnTo>
                  <a:lnTo>
                    <a:pt x="3385" y="1351"/>
                  </a:lnTo>
                  <a:lnTo>
                    <a:pt x="3369" y="1336"/>
                  </a:lnTo>
                  <a:lnTo>
                    <a:pt x="3356" y="1318"/>
                  </a:lnTo>
                  <a:lnTo>
                    <a:pt x="3342" y="1299"/>
                  </a:lnTo>
                  <a:lnTo>
                    <a:pt x="3331" y="1282"/>
                  </a:lnTo>
                  <a:lnTo>
                    <a:pt x="3319" y="1263"/>
                  </a:lnTo>
                  <a:lnTo>
                    <a:pt x="3310" y="1242"/>
                  </a:lnTo>
                  <a:lnTo>
                    <a:pt x="3294" y="1199"/>
                  </a:lnTo>
                  <a:lnTo>
                    <a:pt x="3281" y="1157"/>
                  </a:lnTo>
                  <a:lnTo>
                    <a:pt x="3271" y="1115"/>
                  </a:lnTo>
                  <a:lnTo>
                    <a:pt x="3264" y="1073"/>
                  </a:lnTo>
                  <a:lnTo>
                    <a:pt x="3223" y="1076"/>
                  </a:lnTo>
                  <a:lnTo>
                    <a:pt x="3179" y="1076"/>
                  </a:lnTo>
                  <a:lnTo>
                    <a:pt x="3156" y="1075"/>
                  </a:lnTo>
                  <a:lnTo>
                    <a:pt x="3133" y="1071"/>
                  </a:lnTo>
                  <a:lnTo>
                    <a:pt x="3110" y="1065"/>
                  </a:lnTo>
                  <a:lnTo>
                    <a:pt x="3087" y="1057"/>
                  </a:lnTo>
                  <a:lnTo>
                    <a:pt x="3062" y="1048"/>
                  </a:lnTo>
                  <a:lnTo>
                    <a:pt x="3039" y="1034"/>
                  </a:lnTo>
                  <a:lnTo>
                    <a:pt x="3018" y="1019"/>
                  </a:lnTo>
                  <a:lnTo>
                    <a:pt x="2997" y="1000"/>
                  </a:lnTo>
                  <a:lnTo>
                    <a:pt x="2976" y="979"/>
                  </a:lnTo>
                  <a:lnTo>
                    <a:pt x="2956" y="952"/>
                  </a:lnTo>
                  <a:lnTo>
                    <a:pt x="2939" y="921"/>
                  </a:lnTo>
                  <a:lnTo>
                    <a:pt x="2924" y="886"/>
                  </a:lnTo>
                  <a:lnTo>
                    <a:pt x="2912" y="856"/>
                  </a:lnTo>
                  <a:lnTo>
                    <a:pt x="2905" y="823"/>
                  </a:lnTo>
                  <a:lnTo>
                    <a:pt x="2897" y="789"/>
                  </a:lnTo>
                  <a:lnTo>
                    <a:pt x="2889" y="752"/>
                  </a:lnTo>
                  <a:lnTo>
                    <a:pt x="2874" y="675"/>
                  </a:lnTo>
                  <a:lnTo>
                    <a:pt x="2857" y="593"/>
                  </a:lnTo>
                  <a:lnTo>
                    <a:pt x="2845" y="550"/>
                  </a:lnTo>
                  <a:lnTo>
                    <a:pt x="2834" y="508"/>
                  </a:lnTo>
                  <a:lnTo>
                    <a:pt x="2816" y="464"/>
                  </a:lnTo>
                  <a:lnTo>
                    <a:pt x="2797" y="422"/>
                  </a:lnTo>
                  <a:lnTo>
                    <a:pt x="2776" y="378"/>
                  </a:lnTo>
                  <a:lnTo>
                    <a:pt x="2749" y="335"/>
                  </a:lnTo>
                  <a:lnTo>
                    <a:pt x="2734" y="314"/>
                  </a:lnTo>
                  <a:lnTo>
                    <a:pt x="2718" y="293"/>
                  </a:lnTo>
                  <a:lnTo>
                    <a:pt x="2701" y="272"/>
                  </a:lnTo>
                  <a:lnTo>
                    <a:pt x="2682" y="251"/>
                  </a:lnTo>
                  <a:lnTo>
                    <a:pt x="2647" y="216"/>
                  </a:lnTo>
                  <a:lnTo>
                    <a:pt x="2611" y="184"/>
                  </a:lnTo>
                  <a:lnTo>
                    <a:pt x="2572" y="153"/>
                  </a:lnTo>
                  <a:lnTo>
                    <a:pt x="2534" y="126"/>
                  </a:lnTo>
                  <a:lnTo>
                    <a:pt x="2496" y="101"/>
                  </a:lnTo>
                  <a:lnTo>
                    <a:pt x="2457" y="80"/>
                  </a:lnTo>
                  <a:lnTo>
                    <a:pt x="2417" y="63"/>
                  </a:lnTo>
                  <a:lnTo>
                    <a:pt x="2377" y="46"/>
                  </a:lnTo>
                  <a:lnTo>
                    <a:pt x="2336" y="32"/>
                  </a:lnTo>
                  <a:lnTo>
                    <a:pt x="2296" y="21"/>
                  </a:lnTo>
                  <a:lnTo>
                    <a:pt x="2256" y="13"/>
                  </a:lnTo>
                  <a:lnTo>
                    <a:pt x="2215" y="5"/>
                  </a:lnTo>
                  <a:lnTo>
                    <a:pt x="2175" y="1"/>
                  </a:lnTo>
                  <a:lnTo>
                    <a:pt x="2135" y="0"/>
                  </a:lnTo>
                  <a:lnTo>
                    <a:pt x="2094" y="0"/>
                  </a:lnTo>
                  <a:lnTo>
                    <a:pt x="2054" y="1"/>
                  </a:lnTo>
                  <a:lnTo>
                    <a:pt x="2077" y="19"/>
                  </a:lnTo>
                  <a:lnTo>
                    <a:pt x="2098" y="34"/>
                  </a:lnTo>
                  <a:lnTo>
                    <a:pt x="2117" y="51"/>
                  </a:lnTo>
                  <a:lnTo>
                    <a:pt x="2135" y="71"/>
                  </a:lnTo>
                  <a:lnTo>
                    <a:pt x="2150" y="88"/>
                  </a:lnTo>
                  <a:lnTo>
                    <a:pt x="2163" y="105"/>
                  </a:lnTo>
                  <a:lnTo>
                    <a:pt x="2175" y="124"/>
                  </a:lnTo>
                  <a:lnTo>
                    <a:pt x="2185" y="142"/>
                  </a:lnTo>
                  <a:lnTo>
                    <a:pt x="2192" y="161"/>
                  </a:lnTo>
                  <a:lnTo>
                    <a:pt x="2200" y="178"/>
                  </a:lnTo>
                  <a:lnTo>
                    <a:pt x="2204" y="197"/>
                  </a:lnTo>
                  <a:lnTo>
                    <a:pt x="2208" y="215"/>
                  </a:lnTo>
                  <a:lnTo>
                    <a:pt x="2210" y="232"/>
                  </a:lnTo>
                  <a:lnTo>
                    <a:pt x="2210" y="249"/>
                  </a:lnTo>
                  <a:lnTo>
                    <a:pt x="2208" y="266"/>
                  </a:lnTo>
                  <a:lnTo>
                    <a:pt x="2206" y="284"/>
                  </a:lnTo>
                  <a:lnTo>
                    <a:pt x="2202" y="299"/>
                  </a:lnTo>
                  <a:lnTo>
                    <a:pt x="2198" y="314"/>
                  </a:lnTo>
                  <a:lnTo>
                    <a:pt x="2190" y="330"/>
                  </a:lnTo>
                  <a:lnTo>
                    <a:pt x="2183" y="343"/>
                  </a:lnTo>
                  <a:lnTo>
                    <a:pt x="2175" y="357"/>
                  </a:lnTo>
                  <a:lnTo>
                    <a:pt x="2165" y="370"/>
                  </a:lnTo>
                  <a:lnTo>
                    <a:pt x="2156" y="382"/>
                  </a:lnTo>
                  <a:lnTo>
                    <a:pt x="2144" y="391"/>
                  </a:lnTo>
                  <a:lnTo>
                    <a:pt x="2131" y="401"/>
                  </a:lnTo>
                  <a:lnTo>
                    <a:pt x="2117" y="410"/>
                  </a:lnTo>
                  <a:lnTo>
                    <a:pt x="2104" y="418"/>
                  </a:lnTo>
                  <a:lnTo>
                    <a:pt x="2089" y="424"/>
                  </a:lnTo>
                  <a:lnTo>
                    <a:pt x="2073" y="428"/>
                  </a:lnTo>
                  <a:lnTo>
                    <a:pt x="2058" y="431"/>
                  </a:lnTo>
                  <a:lnTo>
                    <a:pt x="2041" y="433"/>
                  </a:lnTo>
                  <a:lnTo>
                    <a:pt x="2023" y="435"/>
                  </a:lnTo>
                  <a:lnTo>
                    <a:pt x="1998" y="433"/>
                  </a:lnTo>
                  <a:lnTo>
                    <a:pt x="1975" y="431"/>
                  </a:lnTo>
                  <a:lnTo>
                    <a:pt x="1954" y="428"/>
                  </a:lnTo>
                  <a:lnTo>
                    <a:pt x="1933" y="422"/>
                  </a:lnTo>
                  <a:lnTo>
                    <a:pt x="1912" y="414"/>
                  </a:lnTo>
                  <a:lnTo>
                    <a:pt x="1893" y="407"/>
                  </a:lnTo>
                  <a:lnTo>
                    <a:pt x="1874" y="397"/>
                  </a:lnTo>
                  <a:lnTo>
                    <a:pt x="1854" y="385"/>
                  </a:lnTo>
                  <a:lnTo>
                    <a:pt x="1818" y="362"/>
                  </a:lnTo>
                  <a:lnTo>
                    <a:pt x="1781" y="335"/>
                  </a:lnTo>
                  <a:lnTo>
                    <a:pt x="1747" y="307"/>
                  </a:lnTo>
                  <a:lnTo>
                    <a:pt x="1710" y="278"/>
                  </a:lnTo>
                  <a:lnTo>
                    <a:pt x="1672" y="247"/>
                  </a:lnTo>
                  <a:lnTo>
                    <a:pt x="1632" y="220"/>
                  </a:lnTo>
                  <a:lnTo>
                    <a:pt x="1610" y="207"/>
                  </a:lnTo>
                  <a:lnTo>
                    <a:pt x="1589" y="193"/>
                  </a:lnTo>
                  <a:lnTo>
                    <a:pt x="1566" y="180"/>
                  </a:lnTo>
                  <a:lnTo>
                    <a:pt x="1543" y="168"/>
                  </a:lnTo>
                  <a:lnTo>
                    <a:pt x="1518" y="159"/>
                  </a:lnTo>
                  <a:lnTo>
                    <a:pt x="1491" y="149"/>
                  </a:lnTo>
                  <a:lnTo>
                    <a:pt x="1465" y="142"/>
                  </a:lnTo>
                  <a:lnTo>
                    <a:pt x="1436" y="134"/>
                  </a:lnTo>
                  <a:lnTo>
                    <a:pt x="1405" y="128"/>
                  </a:lnTo>
                  <a:lnTo>
                    <a:pt x="1374" y="124"/>
                  </a:lnTo>
                  <a:lnTo>
                    <a:pt x="1342" y="120"/>
                  </a:lnTo>
                  <a:lnTo>
                    <a:pt x="1305" y="120"/>
                  </a:lnTo>
                  <a:lnTo>
                    <a:pt x="1273" y="120"/>
                  </a:lnTo>
                  <a:lnTo>
                    <a:pt x="1242" y="124"/>
                  </a:lnTo>
                  <a:lnTo>
                    <a:pt x="1213" y="130"/>
                  </a:lnTo>
                  <a:lnTo>
                    <a:pt x="1184" y="138"/>
                  </a:lnTo>
                  <a:lnTo>
                    <a:pt x="1159" y="147"/>
                  </a:lnTo>
                  <a:lnTo>
                    <a:pt x="1134" y="157"/>
                  </a:lnTo>
                  <a:lnTo>
                    <a:pt x="1113" y="168"/>
                  </a:lnTo>
                  <a:lnTo>
                    <a:pt x="1092" y="180"/>
                  </a:lnTo>
                  <a:lnTo>
                    <a:pt x="1113" y="182"/>
                  </a:lnTo>
                  <a:lnTo>
                    <a:pt x="1130" y="186"/>
                  </a:lnTo>
                  <a:lnTo>
                    <a:pt x="1150" y="192"/>
                  </a:lnTo>
                  <a:lnTo>
                    <a:pt x="1167" y="195"/>
                  </a:lnTo>
                  <a:lnTo>
                    <a:pt x="1198" y="209"/>
                  </a:lnTo>
                  <a:lnTo>
                    <a:pt x="1226" y="224"/>
                  </a:lnTo>
                  <a:lnTo>
                    <a:pt x="1251" y="243"/>
                  </a:lnTo>
                  <a:lnTo>
                    <a:pt x="1274" y="264"/>
                  </a:lnTo>
                  <a:lnTo>
                    <a:pt x="1296" y="286"/>
                  </a:lnTo>
                  <a:lnTo>
                    <a:pt x="1315" y="311"/>
                  </a:lnTo>
                  <a:lnTo>
                    <a:pt x="1332" y="337"/>
                  </a:lnTo>
                  <a:lnTo>
                    <a:pt x="1347" y="364"/>
                  </a:lnTo>
                  <a:lnTo>
                    <a:pt x="1363" y="391"/>
                  </a:lnTo>
                  <a:lnTo>
                    <a:pt x="1376" y="422"/>
                  </a:lnTo>
                  <a:lnTo>
                    <a:pt x="1401" y="481"/>
                  </a:lnTo>
                  <a:lnTo>
                    <a:pt x="1426" y="541"/>
                  </a:lnTo>
                  <a:lnTo>
                    <a:pt x="1436" y="564"/>
                  </a:lnTo>
                  <a:lnTo>
                    <a:pt x="1447" y="585"/>
                  </a:lnTo>
                  <a:lnTo>
                    <a:pt x="1461" y="606"/>
                  </a:lnTo>
                  <a:lnTo>
                    <a:pt x="1474" y="625"/>
                  </a:lnTo>
                  <a:lnTo>
                    <a:pt x="1488" y="645"/>
                  </a:lnTo>
                  <a:lnTo>
                    <a:pt x="1503" y="662"/>
                  </a:lnTo>
                  <a:lnTo>
                    <a:pt x="1520" y="677"/>
                  </a:lnTo>
                  <a:lnTo>
                    <a:pt x="1538" y="693"/>
                  </a:lnTo>
                  <a:lnTo>
                    <a:pt x="1555" y="708"/>
                  </a:lnTo>
                  <a:lnTo>
                    <a:pt x="1576" y="721"/>
                  </a:lnTo>
                  <a:lnTo>
                    <a:pt x="1595" y="733"/>
                  </a:lnTo>
                  <a:lnTo>
                    <a:pt x="1616" y="744"/>
                  </a:lnTo>
                  <a:lnTo>
                    <a:pt x="1639" y="754"/>
                  </a:lnTo>
                  <a:lnTo>
                    <a:pt x="1662" y="764"/>
                  </a:lnTo>
                  <a:lnTo>
                    <a:pt x="1687" y="771"/>
                  </a:lnTo>
                  <a:lnTo>
                    <a:pt x="1714" y="779"/>
                  </a:lnTo>
                  <a:lnTo>
                    <a:pt x="1703" y="785"/>
                  </a:lnTo>
                  <a:lnTo>
                    <a:pt x="1687" y="790"/>
                  </a:lnTo>
                  <a:lnTo>
                    <a:pt x="1672" y="796"/>
                  </a:lnTo>
                  <a:lnTo>
                    <a:pt x="1651" y="802"/>
                  </a:lnTo>
                  <a:lnTo>
                    <a:pt x="1630" y="806"/>
                  </a:lnTo>
                  <a:lnTo>
                    <a:pt x="1605" y="810"/>
                  </a:lnTo>
                  <a:lnTo>
                    <a:pt x="1578" y="812"/>
                  </a:lnTo>
                  <a:lnTo>
                    <a:pt x="1551" y="812"/>
                  </a:lnTo>
                  <a:lnTo>
                    <a:pt x="1518" y="812"/>
                  </a:lnTo>
                  <a:lnTo>
                    <a:pt x="1490" y="808"/>
                  </a:lnTo>
                  <a:lnTo>
                    <a:pt x="1461" y="802"/>
                  </a:lnTo>
                  <a:lnTo>
                    <a:pt x="1432" y="796"/>
                  </a:lnTo>
                  <a:lnTo>
                    <a:pt x="1405" y="787"/>
                  </a:lnTo>
                  <a:lnTo>
                    <a:pt x="1378" y="777"/>
                  </a:lnTo>
                  <a:lnTo>
                    <a:pt x="1353" y="765"/>
                  </a:lnTo>
                  <a:lnTo>
                    <a:pt x="1328" y="752"/>
                  </a:lnTo>
                  <a:lnTo>
                    <a:pt x="1303" y="737"/>
                  </a:lnTo>
                  <a:lnTo>
                    <a:pt x="1280" y="721"/>
                  </a:lnTo>
                  <a:lnTo>
                    <a:pt x="1257" y="702"/>
                  </a:lnTo>
                  <a:lnTo>
                    <a:pt x="1234" y="685"/>
                  </a:lnTo>
                  <a:lnTo>
                    <a:pt x="1188" y="643"/>
                  </a:lnTo>
                  <a:lnTo>
                    <a:pt x="1142" y="598"/>
                  </a:lnTo>
                  <a:lnTo>
                    <a:pt x="1102" y="558"/>
                  </a:lnTo>
                  <a:lnTo>
                    <a:pt x="1059" y="518"/>
                  </a:lnTo>
                  <a:lnTo>
                    <a:pt x="1036" y="501"/>
                  </a:lnTo>
                  <a:lnTo>
                    <a:pt x="1013" y="483"/>
                  </a:lnTo>
                  <a:lnTo>
                    <a:pt x="990" y="466"/>
                  </a:lnTo>
                  <a:lnTo>
                    <a:pt x="965" y="451"/>
                  </a:lnTo>
                  <a:lnTo>
                    <a:pt x="938" y="435"/>
                  </a:lnTo>
                  <a:lnTo>
                    <a:pt x="912" y="424"/>
                  </a:lnTo>
                  <a:lnTo>
                    <a:pt x="883" y="412"/>
                  </a:lnTo>
                  <a:lnTo>
                    <a:pt x="854" y="403"/>
                  </a:lnTo>
                  <a:lnTo>
                    <a:pt x="821" y="395"/>
                  </a:lnTo>
                  <a:lnTo>
                    <a:pt x="789" y="389"/>
                  </a:lnTo>
                  <a:lnTo>
                    <a:pt x="754" y="385"/>
                  </a:lnTo>
                  <a:lnTo>
                    <a:pt x="718" y="385"/>
                  </a:lnTo>
                  <a:lnTo>
                    <a:pt x="683" y="385"/>
                  </a:lnTo>
                  <a:lnTo>
                    <a:pt x="649" y="389"/>
                  </a:lnTo>
                  <a:lnTo>
                    <a:pt x="620" y="395"/>
                  </a:lnTo>
                  <a:lnTo>
                    <a:pt x="591" y="403"/>
                  </a:lnTo>
                  <a:lnTo>
                    <a:pt x="568" y="410"/>
                  </a:lnTo>
                  <a:lnTo>
                    <a:pt x="547" y="418"/>
                  </a:lnTo>
                  <a:lnTo>
                    <a:pt x="531" y="426"/>
                  </a:lnTo>
                  <a:lnTo>
                    <a:pt x="520" y="433"/>
                  </a:lnTo>
                  <a:lnTo>
                    <a:pt x="562" y="441"/>
                  </a:lnTo>
                  <a:lnTo>
                    <a:pt x="608" y="455"/>
                  </a:lnTo>
                  <a:lnTo>
                    <a:pt x="631" y="464"/>
                  </a:lnTo>
                  <a:lnTo>
                    <a:pt x="652" y="474"/>
                  </a:lnTo>
                  <a:lnTo>
                    <a:pt x="675" y="483"/>
                  </a:lnTo>
                  <a:lnTo>
                    <a:pt x="695" y="495"/>
                  </a:lnTo>
                  <a:lnTo>
                    <a:pt x="716" y="508"/>
                  </a:lnTo>
                  <a:lnTo>
                    <a:pt x="733" y="522"/>
                  </a:lnTo>
                  <a:lnTo>
                    <a:pt x="748" y="537"/>
                  </a:lnTo>
                  <a:lnTo>
                    <a:pt x="764" y="554"/>
                  </a:lnTo>
                  <a:lnTo>
                    <a:pt x="773" y="572"/>
                  </a:lnTo>
                  <a:lnTo>
                    <a:pt x="783" y="591"/>
                  </a:lnTo>
                  <a:lnTo>
                    <a:pt x="789" y="610"/>
                  </a:lnTo>
                  <a:lnTo>
                    <a:pt x="791" y="631"/>
                  </a:lnTo>
                  <a:lnTo>
                    <a:pt x="789" y="648"/>
                  </a:lnTo>
                  <a:lnTo>
                    <a:pt x="785" y="666"/>
                  </a:lnTo>
                  <a:lnTo>
                    <a:pt x="779" y="679"/>
                  </a:lnTo>
                  <a:lnTo>
                    <a:pt x="771" y="693"/>
                  </a:lnTo>
                  <a:lnTo>
                    <a:pt x="762" y="704"/>
                  </a:lnTo>
                  <a:lnTo>
                    <a:pt x="750" y="714"/>
                  </a:lnTo>
                  <a:lnTo>
                    <a:pt x="739" y="719"/>
                  </a:lnTo>
                  <a:lnTo>
                    <a:pt x="723" y="725"/>
                  </a:lnTo>
                  <a:lnTo>
                    <a:pt x="710" y="727"/>
                  </a:lnTo>
                  <a:lnTo>
                    <a:pt x="693" y="727"/>
                  </a:lnTo>
                  <a:lnTo>
                    <a:pt x="677" y="725"/>
                  </a:lnTo>
                  <a:lnTo>
                    <a:pt x="660" y="721"/>
                  </a:lnTo>
                  <a:lnTo>
                    <a:pt x="643" y="714"/>
                  </a:lnTo>
                  <a:lnTo>
                    <a:pt x="626" y="702"/>
                  </a:lnTo>
                  <a:lnTo>
                    <a:pt x="608" y="689"/>
                  </a:lnTo>
                  <a:lnTo>
                    <a:pt x="591" y="673"/>
                  </a:lnTo>
                  <a:lnTo>
                    <a:pt x="572" y="654"/>
                  </a:lnTo>
                  <a:lnTo>
                    <a:pt x="553" y="635"/>
                  </a:lnTo>
                  <a:lnTo>
                    <a:pt x="531" y="618"/>
                  </a:lnTo>
                  <a:lnTo>
                    <a:pt x="508" y="600"/>
                  </a:lnTo>
                  <a:lnTo>
                    <a:pt x="485" y="583"/>
                  </a:lnTo>
                  <a:lnTo>
                    <a:pt x="462" y="568"/>
                  </a:lnTo>
                  <a:lnTo>
                    <a:pt x="439" y="554"/>
                  </a:lnTo>
                  <a:lnTo>
                    <a:pt x="414" y="541"/>
                  </a:lnTo>
                  <a:lnTo>
                    <a:pt x="387" y="529"/>
                  </a:lnTo>
                  <a:lnTo>
                    <a:pt x="361" y="520"/>
                  </a:lnTo>
                  <a:lnTo>
                    <a:pt x="334" y="510"/>
                  </a:lnTo>
                  <a:lnTo>
                    <a:pt x="307" y="503"/>
                  </a:lnTo>
                  <a:lnTo>
                    <a:pt x="278" y="497"/>
                  </a:lnTo>
                  <a:lnTo>
                    <a:pt x="249" y="491"/>
                  </a:lnTo>
                  <a:lnTo>
                    <a:pt x="220" y="489"/>
                  </a:lnTo>
                  <a:lnTo>
                    <a:pt x="192" y="489"/>
                  </a:lnTo>
                  <a:lnTo>
                    <a:pt x="161" y="489"/>
                  </a:lnTo>
                  <a:lnTo>
                    <a:pt x="132" y="493"/>
                  </a:lnTo>
                  <a:lnTo>
                    <a:pt x="103" y="499"/>
                  </a:lnTo>
                  <a:lnTo>
                    <a:pt x="78" y="504"/>
                  </a:lnTo>
                  <a:lnTo>
                    <a:pt x="53" y="514"/>
                  </a:lnTo>
                  <a:lnTo>
                    <a:pt x="32" y="524"/>
                  </a:lnTo>
                  <a:lnTo>
                    <a:pt x="13" y="535"/>
                  </a:lnTo>
                  <a:lnTo>
                    <a:pt x="0" y="547"/>
                  </a:lnTo>
                  <a:lnTo>
                    <a:pt x="34" y="550"/>
                  </a:lnTo>
                  <a:lnTo>
                    <a:pt x="67" y="558"/>
                  </a:lnTo>
                  <a:lnTo>
                    <a:pt x="98" y="570"/>
                  </a:lnTo>
                  <a:lnTo>
                    <a:pt x="128" y="581"/>
                  </a:lnTo>
                  <a:lnTo>
                    <a:pt x="157" y="597"/>
                  </a:lnTo>
                  <a:lnTo>
                    <a:pt x="184" y="616"/>
                  </a:lnTo>
                  <a:lnTo>
                    <a:pt x="211" y="637"/>
                  </a:lnTo>
                  <a:lnTo>
                    <a:pt x="236" y="660"/>
                  </a:lnTo>
                  <a:lnTo>
                    <a:pt x="261" y="687"/>
                  </a:lnTo>
                  <a:lnTo>
                    <a:pt x="284" y="718"/>
                  </a:lnTo>
                  <a:lnTo>
                    <a:pt x="307" y="750"/>
                  </a:lnTo>
                  <a:lnTo>
                    <a:pt x="330" y="785"/>
                  </a:lnTo>
                  <a:lnTo>
                    <a:pt x="353" y="825"/>
                  </a:lnTo>
                  <a:lnTo>
                    <a:pt x="374" y="867"/>
                  </a:lnTo>
                  <a:lnTo>
                    <a:pt x="397" y="913"/>
                  </a:lnTo>
                  <a:lnTo>
                    <a:pt x="418" y="961"/>
                  </a:lnTo>
                  <a:lnTo>
                    <a:pt x="432" y="990"/>
                  </a:lnTo>
                  <a:lnTo>
                    <a:pt x="445" y="1019"/>
                  </a:lnTo>
                  <a:lnTo>
                    <a:pt x="460" y="1046"/>
                  </a:lnTo>
                  <a:lnTo>
                    <a:pt x="476" y="1073"/>
                  </a:lnTo>
                  <a:lnTo>
                    <a:pt x="493" y="1100"/>
                  </a:lnTo>
                  <a:lnTo>
                    <a:pt x="512" y="1124"/>
                  </a:lnTo>
                  <a:lnTo>
                    <a:pt x="531" y="1148"/>
                  </a:lnTo>
                  <a:lnTo>
                    <a:pt x="554" y="1169"/>
                  </a:lnTo>
                  <a:lnTo>
                    <a:pt x="578" y="1190"/>
                  </a:lnTo>
                  <a:lnTo>
                    <a:pt x="604" y="1207"/>
                  </a:lnTo>
                  <a:lnTo>
                    <a:pt x="633" y="1222"/>
                  </a:lnTo>
                  <a:lnTo>
                    <a:pt x="664" y="1236"/>
                  </a:lnTo>
                  <a:lnTo>
                    <a:pt x="698" y="1247"/>
                  </a:lnTo>
                  <a:lnTo>
                    <a:pt x="735" y="1255"/>
                  </a:lnTo>
                  <a:lnTo>
                    <a:pt x="775" y="1261"/>
                  </a:lnTo>
                  <a:lnTo>
                    <a:pt x="818" y="1263"/>
                  </a:lnTo>
                  <a:lnTo>
                    <a:pt x="860" y="1263"/>
                  </a:lnTo>
                  <a:lnTo>
                    <a:pt x="906" y="1257"/>
                  </a:lnTo>
                  <a:lnTo>
                    <a:pt x="954" y="1253"/>
                  </a:lnTo>
                  <a:lnTo>
                    <a:pt x="1000" y="1249"/>
                  </a:lnTo>
                  <a:lnTo>
                    <a:pt x="1025" y="1249"/>
                  </a:lnTo>
                  <a:lnTo>
                    <a:pt x="1048" y="1251"/>
                  </a:lnTo>
                  <a:lnTo>
                    <a:pt x="1071" y="1253"/>
                  </a:lnTo>
                  <a:lnTo>
                    <a:pt x="1092" y="1257"/>
                  </a:lnTo>
                  <a:lnTo>
                    <a:pt x="1113" y="1265"/>
                  </a:lnTo>
                  <a:lnTo>
                    <a:pt x="1134" y="1274"/>
                  </a:lnTo>
                  <a:lnTo>
                    <a:pt x="1154" y="1286"/>
                  </a:lnTo>
                  <a:lnTo>
                    <a:pt x="1171" y="1299"/>
                  </a:lnTo>
                  <a:lnTo>
                    <a:pt x="1184" y="1316"/>
                  </a:lnTo>
                  <a:lnTo>
                    <a:pt x="1198" y="1332"/>
                  </a:lnTo>
                  <a:lnTo>
                    <a:pt x="1207" y="1349"/>
                  </a:lnTo>
                  <a:lnTo>
                    <a:pt x="1215" y="1366"/>
                  </a:lnTo>
                  <a:lnTo>
                    <a:pt x="1223" y="1384"/>
                  </a:lnTo>
                  <a:lnTo>
                    <a:pt x="1228" y="1401"/>
                  </a:lnTo>
                  <a:lnTo>
                    <a:pt x="1232" y="1418"/>
                  </a:lnTo>
                  <a:lnTo>
                    <a:pt x="1236" y="1435"/>
                  </a:lnTo>
                  <a:lnTo>
                    <a:pt x="1242" y="1472"/>
                  </a:lnTo>
                  <a:lnTo>
                    <a:pt x="1248" y="1508"/>
                  </a:lnTo>
                  <a:lnTo>
                    <a:pt x="1250" y="1526"/>
                  </a:lnTo>
                  <a:lnTo>
                    <a:pt x="1255" y="1543"/>
                  </a:lnTo>
                  <a:lnTo>
                    <a:pt x="1259" y="1560"/>
                  </a:lnTo>
                  <a:lnTo>
                    <a:pt x="1267" y="1578"/>
                  </a:lnTo>
                  <a:lnTo>
                    <a:pt x="1276" y="1597"/>
                  </a:lnTo>
                  <a:lnTo>
                    <a:pt x="1288" y="1616"/>
                  </a:lnTo>
                  <a:lnTo>
                    <a:pt x="1299" y="1633"/>
                  </a:lnTo>
                  <a:lnTo>
                    <a:pt x="1313" y="1649"/>
                  </a:lnTo>
                  <a:lnTo>
                    <a:pt x="1328" y="1664"/>
                  </a:lnTo>
                  <a:lnTo>
                    <a:pt x="1346" y="1677"/>
                  </a:lnTo>
                  <a:lnTo>
                    <a:pt x="1365" y="1691"/>
                  </a:lnTo>
                  <a:lnTo>
                    <a:pt x="1386" y="1702"/>
                  </a:lnTo>
                  <a:lnTo>
                    <a:pt x="1407" y="1712"/>
                  </a:lnTo>
                  <a:lnTo>
                    <a:pt x="1432" y="1721"/>
                  </a:lnTo>
                  <a:lnTo>
                    <a:pt x="1457" y="1729"/>
                  </a:lnTo>
                  <a:lnTo>
                    <a:pt x="1486" y="1737"/>
                  </a:lnTo>
                  <a:lnTo>
                    <a:pt x="1514" y="1743"/>
                  </a:lnTo>
                  <a:lnTo>
                    <a:pt x="1547" y="1746"/>
                  </a:lnTo>
                  <a:lnTo>
                    <a:pt x="1580" y="1750"/>
                  </a:lnTo>
                  <a:lnTo>
                    <a:pt x="1616" y="1754"/>
                  </a:lnTo>
                  <a:lnTo>
                    <a:pt x="1601" y="1766"/>
                  </a:lnTo>
                  <a:lnTo>
                    <a:pt x="1584" y="1777"/>
                  </a:lnTo>
                  <a:lnTo>
                    <a:pt x="1564" y="1787"/>
                  </a:lnTo>
                  <a:lnTo>
                    <a:pt x="1545" y="1794"/>
                  </a:lnTo>
                  <a:lnTo>
                    <a:pt x="1524" y="1802"/>
                  </a:lnTo>
                  <a:lnTo>
                    <a:pt x="1503" y="1808"/>
                  </a:lnTo>
                  <a:lnTo>
                    <a:pt x="1480" y="1814"/>
                  </a:lnTo>
                  <a:lnTo>
                    <a:pt x="1457" y="1817"/>
                  </a:lnTo>
                  <a:lnTo>
                    <a:pt x="1434" y="1821"/>
                  </a:lnTo>
                  <a:lnTo>
                    <a:pt x="1409" y="1823"/>
                  </a:lnTo>
                  <a:lnTo>
                    <a:pt x="1384" y="1823"/>
                  </a:lnTo>
                  <a:lnTo>
                    <a:pt x="1359" y="1823"/>
                  </a:lnTo>
                  <a:lnTo>
                    <a:pt x="1309" y="1821"/>
                  </a:lnTo>
                  <a:lnTo>
                    <a:pt x="1257" y="1816"/>
                  </a:lnTo>
                  <a:lnTo>
                    <a:pt x="1207" y="1806"/>
                  </a:lnTo>
                  <a:lnTo>
                    <a:pt x="1157" y="1793"/>
                  </a:lnTo>
                  <a:lnTo>
                    <a:pt x="1109" y="1777"/>
                  </a:lnTo>
                  <a:lnTo>
                    <a:pt x="1063" y="1760"/>
                  </a:lnTo>
                  <a:lnTo>
                    <a:pt x="1021" y="1739"/>
                  </a:lnTo>
                  <a:lnTo>
                    <a:pt x="983" y="1718"/>
                  </a:lnTo>
                  <a:lnTo>
                    <a:pt x="965" y="1706"/>
                  </a:lnTo>
                  <a:lnTo>
                    <a:pt x="950" y="1693"/>
                  </a:lnTo>
                  <a:lnTo>
                    <a:pt x="935" y="1679"/>
                  </a:lnTo>
                  <a:lnTo>
                    <a:pt x="921" y="1668"/>
                  </a:lnTo>
                  <a:lnTo>
                    <a:pt x="923" y="1700"/>
                  </a:lnTo>
                  <a:lnTo>
                    <a:pt x="927" y="1733"/>
                  </a:lnTo>
                  <a:lnTo>
                    <a:pt x="933" y="1766"/>
                  </a:lnTo>
                  <a:lnTo>
                    <a:pt x="940" y="1798"/>
                  </a:lnTo>
                  <a:lnTo>
                    <a:pt x="948" y="1829"/>
                  </a:lnTo>
                  <a:lnTo>
                    <a:pt x="960" y="1860"/>
                  </a:lnTo>
                  <a:lnTo>
                    <a:pt x="971" y="1890"/>
                  </a:lnTo>
                  <a:lnTo>
                    <a:pt x="985" y="1919"/>
                  </a:lnTo>
                  <a:lnTo>
                    <a:pt x="998" y="1948"/>
                  </a:lnTo>
                  <a:lnTo>
                    <a:pt x="1015" y="1975"/>
                  </a:lnTo>
                  <a:lnTo>
                    <a:pt x="1033" y="2002"/>
                  </a:lnTo>
                  <a:lnTo>
                    <a:pt x="1052" y="2027"/>
                  </a:lnTo>
                  <a:lnTo>
                    <a:pt x="1073" y="2052"/>
                  </a:lnTo>
                  <a:lnTo>
                    <a:pt x="1096" y="2075"/>
                  </a:lnTo>
                  <a:lnTo>
                    <a:pt x="1121" y="2096"/>
                  </a:lnTo>
                  <a:lnTo>
                    <a:pt x="1146" y="2117"/>
                  </a:lnTo>
                  <a:lnTo>
                    <a:pt x="1173" y="2136"/>
                  </a:lnTo>
                  <a:lnTo>
                    <a:pt x="1202" y="2153"/>
                  </a:lnTo>
                  <a:lnTo>
                    <a:pt x="1232" y="2169"/>
                  </a:lnTo>
                  <a:lnTo>
                    <a:pt x="1265" y="2182"/>
                  </a:lnTo>
                  <a:lnTo>
                    <a:pt x="1298" y="2196"/>
                  </a:lnTo>
                  <a:lnTo>
                    <a:pt x="1334" y="2205"/>
                  </a:lnTo>
                  <a:lnTo>
                    <a:pt x="1370" y="2215"/>
                  </a:lnTo>
                  <a:lnTo>
                    <a:pt x="1409" y="2221"/>
                  </a:lnTo>
                  <a:lnTo>
                    <a:pt x="1447" y="2224"/>
                  </a:lnTo>
                  <a:lnTo>
                    <a:pt x="1490" y="2226"/>
                  </a:lnTo>
                  <a:lnTo>
                    <a:pt x="1534" y="2226"/>
                  </a:lnTo>
                  <a:lnTo>
                    <a:pt x="1578" y="2224"/>
                  </a:lnTo>
                  <a:lnTo>
                    <a:pt x="1624" y="2219"/>
                  </a:lnTo>
                  <a:lnTo>
                    <a:pt x="1672" y="2213"/>
                  </a:lnTo>
                  <a:lnTo>
                    <a:pt x="1722" y="2201"/>
                  </a:lnTo>
                  <a:lnTo>
                    <a:pt x="1772" y="2190"/>
                  </a:lnTo>
                  <a:lnTo>
                    <a:pt x="1808" y="2182"/>
                  </a:lnTo>
                  <a:lnTo>
                    <a:pt x="1839" y="2178"/>
                  </a:lnTo>
                  <a:lnTo>
                    <a:pt x="1854" y="2178"/>
                  </a:lnTo>
                  <a:lnTo>
                    <a:pt x="1870" y="2180"/>
                  </a:lnTo>
                  <a:lnTo>
                    <a:pt x="1883" y="2182"/>
                  </a:lnTo>
                  <a:lnTo>
                    <a:pt x="1897" y="2186"/>
                  </a:lnTo>
                  <a:lnTo>
                    <a:pt x="1908" y="2192"/>
                  </a:lnTo>
                  <a:lnTo>
                    <a:pt x="1920" y="2199"/>
                  </a:lnTo>
                  <a:lnTo>
                    <a:pt x="1931" y="2207"/>
                  </a:lnTo>
                  <a:lnTo>
                    <a:pt x="1941" y="2217"/>
                  </a:lnTo>
                  <a:lnTo>
                    <a:pt x="1950" y="2228"/>
                  </a:lnTo>
                  <a:lnTo>
                    <a:pt x="1960" y="2244"/>
                  </a:lnTo>
                  <a:lnTo>
                    <a:pt x="1968" y="2259"/>
                  </a:lnTo>
                  <a:lnTo>
                    <a:pt x="1975" y="2276"/>
                  </a:lnTo>
                  <a:lnTo>
                    <a:pt x="1985" y="2299"/>
                  </a:lnTo>
                  <a:lnTo>
                    <a:pt x="1996" y="2320"/>
                  </a:lnTo>
                  <a:lnTo>
                    <a:pt x="2010" y="2340"/>
                  </a:lnTo>
                  <a:lnTo>
                    <a:pt x="2025" y="2357"/>
                  </a:lnTo>
                  <a:lnTo>
                    <a:pt x="2041" y="2370"/>
                  </a:lnTo>
                  <a:lnTo>
                    <a:pt x="2058" y="2384"/>
                  </a:lnTo>
                  <a:lnTo>
                    <a:pt x="2075" y="2393"/>
                  </a:lnTo>
                  <a:lnTo>
                    <a:pt x="2094" y="2403"/>
                  </a:lnTo>
                  <a:lnTo>
                    <a:pt x="2114" y="2409"/>
                  </a:lnTo>
                  <a:lnTo>
                    <a:pt x="2133" y="2414"/>
                  </a:lnTo>
                  <a:lnTo>
                    <a:pt x="2154" y="2418"/>
                  </a:lnTo>
                  <a:lnTo>
                    <a:pt x="2175" y="2420"/>
                  </a:lnTo>
                  <a:lnTo>
                    <a:pt x="2196" y="2420"/>
                  </a:lnTo>
                  <a:lnTo>
                    <a:pt x="2217" y="2420"/>
                  </a:lnTo>
                  <a:lnTo>
                    <a:pt x="2238" y="2420"/>
                  </a:lnTo>
                  <a:lnTo>
                    <a:pt x="2259" y="2418"/>
                  </a:lnTo>
                  <a:lnTo>
                    <a:pt x="2307" y="2413"/>
                  </a:lnTo>
                  <a:lnTo>
                    <a:pt x="2354" y="2409"/>
                  </a:lnTo>
                  <a:lnTo>
                    <a:pt x="2396" y="2409"/>
                  </a:lnTo>
                  <a:lnTo>
                    <a:pt x="2438" y="2411"/>
                  </a:lnTo>
                  <a:lnTo>
                    <a:pt x="2476" y="2413"/>
                  </a:lnTo>
                  <a:lnTo>
                    <a:pt x="2515" y="2418"/>
                  </a:lnTo>
                  <a:lnTo>
                    <a:pt x="2549" y="2428"/>
                  </a:lnTo>
                  <a:lnTo>
                    <a:pt x="2584" y="2438"/>
                  </a:lnTo>
                  <a:lnTo>
                    <a:pt x="2618" y="2451"/>
                  </a:lnTo>
                  <a:lnTo>
                    <a:pt x="2649" y="2466"/>
                  </a:lnTo>
                  <a:lnTo>
                    <a:pt x="2680" y="2485"/>
                  </a:lnTo>
                  <a:lnTo>
                    <a:pt x="2711" y="2505"/>
                  </a:lnTo>
                  <a:lnTo>
                    <a:pt x="2739" y="2530"/>
                  </a:lnTo>
                  <a:lnTo>
                    <a:pt x="2768" y="2555"/>
                  </a:lnTo>
                  <a:lnTo>
                    <a:pt x="2797" y="2585"/>
                  </a:lnTo>
                  <a:lnTo>
                    <a:pt x="2826" y="2616"/>
                  </a:lnTo>
                  <a:lnTo>
                    <a:pt x="2828" y="2589"/>
                  </a:lnTo>
                  <a:lnTo>
                    <a:pt x="2830" y="2562"/>
                  </a:lnTo>
                  <a:lnTo>
                    <a:pt x="2828" y="2537"/>
                  </a:lnTo>
                  <a:lnTo>
                    <a:pt x="2828" y="2510"/>
                  </a:lnTo>
                  <a:lnTo>
                    <a:pt x="2824" y="2487"/>
                  </a:lnTo>
                  <a:lnTo>
                    <a:pt x="2820" y="2462"/>
                  </a:lnTo>
                  <a:lnTo>
                    <a:pt x="2816" y="2439"/>
                  </a:lnTo>
                  <a:lnTo>
                    <a:pt x="2809" y="2416"/>
                  </a:lnTo>
                  <a:lnTo>
                    <a:pt x="2803" y="2395"/>
                  </a:lnTo>
                  <a:lnTo>
                    <a:pt x="2795" y="2374"/>
                  </a:lnTo>
                  <a:lnTo>
                    <a:pt x="2786" y="2353"/>
                  </a:lnTo>
                  <a:lnTo>
                    <a:pt x="2776" y="2334"/>
                  </a:lnTo>
                  <a:lnTo>
                    <a:pt x="2755" y="2295"/>
                  </a:lnTo>
                  <a:lnTo>
                    <a:pt x="2732" y="2261"/>
                  </a:lnTo>
                  <a:lnTo>
                    <a:pt x="2707" y="2226"/>
                  </a:lnTo>
                  <a:lnTo>
                    <a:pt x="2680" y="2198"/>
                  </a:lnTo>
                  <a:lnTo>
                    <a:pt x="2651" y="2169"/>
                  </a:lnTo>
                  <a:lnTo>
                    <a:pt x="2622" y="2144"/>
                  </a:lnTo>
                  <a:lnTo>
                    <a:pt x="2594" y="2119"/>
                  </a:lnTo>
                  <a:lnTo>
                    <a:pt x="2567" y="2098"/>
                  </a:lnTo>
                  <a:lnTo>
                    <a:pt x="2540" y="2080"/>
                  </a:lnTo>
                  <a:lnTo>
                    <a:pt x="2513" y="2063"/>
                  </a:lnTo>
                  <a:lnTo>
                    <a:pt x="2490" y="2048"/>
                  </a:lnTo>
                  <a:lnTo>
                    <a:pt x="2471" y="2032"/>
                  </a:lnTo>
                  <a:lnTo>
                    <a:pt x="2453" y="2019"/>
                  </a:lnTo>
                  <a:lnTo>
                    <a:pt x="2438" y="2004"/>
                  </a:lnTo>
                  <a:lnTo>
                    <a:pt x="2425" y="1988"/>
                  </a:lnTo>
                  <a:lnTo>
                    <a:pt x="2413" y="1973"/>
                  </a:lnTo>
                  <a:lnTo>
                    <a:pt x="2403" y="1960"/>
                  </a:lnTo>
                  <a:lnTo>
                    <a:pt x="2396" y="1944"/>
                  </a:lnTo>
                  <a:lnTo>
                    <a:pt x="2390" y="1931"/>
                  </a:lnTo>
                  <a:lnTo>
                    <a:pt x="2384" y="1915"/>
                  </a:lnTo>
                  <a:lnTo>
                    <a:pt x="2380" y="1902"/>
                  </a:lnTo>
                  <a:lnTo>
                    <a:pt x="2377" y="1888"/>
                  </a:lnTo>
                  <a:lnTo>
                    <a:pt x="2375" y="1862"/>
                  </a:lnTo>
                  <a:lnTo>
                    <a:pt x="2373" y="1837"/>
                  </a:lnTo>
                  <a:lnTo>
                    <a:pt x="2390" y="1856"/>
                  </a:lnTo>
                  <a:lnTo>
                    <a:pt x="2407" y="1873"/>
                  </a:lnTo>
                  <a:lnTo>
                    <a:pt x="2426" y="1890"/>
                  </a:lnTo>
                  <a:lnTo>
                    <a:pt x="2446" y="1906"/>
                  </a:lnTo>
                  <a:lnTo>
                    <a:pt x="2467" y="1919"/>
                  </a:lnTo>
                  <a:lnTo>
                    <a:pt x="2486" y="1931"/>
                  </a:lnTo>
                  <a:lnTo>
                    <a:pt x="2507" y="1942"/>
                  </a:lnTo>
                  <a:lnTo>
                    <a:pt x="2528" y="1954"/>
                  </a:lnTo>
                  <a:lnTo>
                    <a:pt x="2549" y="1963"/>
                  </a:lnTo>
                  <a:lnTo>
                    <a:pt x="2572" y="1971"/>
                  </a:lnTo>
                  <a:lnTo>
                    <a:pt x="2594" y="1979"/>
                  </a:lnTo>
                  <a:lnTo>
                    <a:pt x="2617" y="1986"/>
                  </a:lnTo>
                  <a:lnTo>
                    <a:pt x="2663" y="1996"/>
                  </a:lnTo>
                  <a:lnTo>
                    <a:pt x="2709" y="2004"/>
                  </a:lnTo>
                  <a:lnTo>
                    <a:pt x="2747" y="2009"/>
                  </a:lnTo>
                  <a:lnTo>
                    <a:pt x="2786" y="2017"/>
                  </a:lnTo>
                  <a:lnTo>
                    <a:pt x="2822" y="2025"/>
                  </a:lnTo>
                  <a:lnTo>
                    <a:pt x="2858" y="2032"/>
                  </a:lnTo>
                  <a:lnTo>
                    <a:pt x="2891" y="2042"/>
                  </a:lnTo>
                  <a:lnTo>
                    <a:pt x="2924" y="2052"/>
                  </a:lnTo>
                  <a:lnTo>
                    <a:pt x="2954" y="2063"/>
                  </a:lnTo>
                  <a:lnTo>
                    <a:pt x="2983" y="2075"/>
                  </a:lnTo>
                  <a:lnTo>
                    <a:pt x="3012" y="2088"/>
                  </a:lnTo>
                  <a:lnTo>
                    <a:pt x="3037" y="2102"/>
                  </a:lnTo>
                  <a:lnTo>
                    <a:pt x="3062" y="2117"/>
                  </a:lnTo>
                  <a:lnTo>
                    <a:pt x="3085" y="2134"/>
                  </a:lnTo>
                  <a:lnTo>
                    <a:pt x="3106" y="2151"/>
                  </a:lnTo>
                  <a:lnTo>
                    <a:pt x="3125" y="2169"/>
                  </a:lnTo>
                  <a:lnTo>
                    <a:pt x="3143" y="2188"/>
                  </a:lnTo>
                  <a:lnTo>
                    <a:pt x="3160" y="2209"/>
                  </a:lnTo>
                  <a:lnTo>
                    <a:pt x="3160" y="2180"/>
                  </a:lnTo>
                  <a:lnTo>
                    <a:pt x="3160" y="2151"/>
                  </a:lnTo>
                  <a:lnTo>
                    <a:pt x="3156" y="2125"/>
                  </a:lnTo>
                  <a:lnTo>
                    <a:pt x="3152" y="2100"/>
                  </a:lnTo>
                  <a:lnTo>
                    <a:pt x="3146" y="2075"/>
                  </a:lnTo>
                  <a:lnTo>
                    <a:pt x="3139" y="2052"/>
                  </a:lnTo>
                  <a:lnTo>
                    <a:pt x="3129" y="2029"/>
                  </a:lnTo>
                  <a:lnTo>
                    <a:pt x="3120" y="2008"/>
                  </a:lnTo>
                  <a:lnTo>
                    <a:pt x="3106" y="1988"/>
                  </a:lnTo>
                  <a:lnTo>
                    <a:pt x="3095" y="1969"/>
                  </a:lnTo>
                  <a:lnTo>
                    <a:pt x="3081" y="1950"/>
                  </a:lnTo>
                  <a:lnTo>
                    <a:pt x="3066" y="1933"/>
                  </a:lnTo>
                  <a:lnTo>
                    <a:pt x="3035" y="1900"/>
                  </a:lnTo>
                  <a:lnTo>
                    <a:pt x="3004" y="1871"/>
                  </a:lnTo>
                  <a:lnTo>
                    <a:pt x="2937" y="1817"/>
                  </a:lnTo>
                  <a:lnTo>
                    <a:pt x="2876" y="1769"/>
                  </a:lnTo>
                  <a:lnTo>
                    <a:pt x="2849" y="1746"/>
                  </a:lnTo>
                  <a:lnTo>
                    <a:pt x="2828" y="1721"/>
                  </a:lnTo>
                  <a:lnTo>
                    <a:pt x="2818" y="1710"/>
                  </a:lnTo>
                  <a:lnTo>
                    <a:pt x="2810" y="1698"/>
                  </a:lnTo>
                  <a:lnTo>
                    <a:pt x="2803" y="1685"/>
                  </a:lnTo>
                  <a:lnTo>
                    <a:pt x="2799" y="1673"/>
                  </a:lnTo>
                  <a:lnTo>
                    <a:pt x="2837" y="1698"/>
                  </a:lnTo>
                  <a:lnTo>
                    <a:pt x="2876" y="1718"/>
                  </a:lnTo>
                  <a:lnTo>
                    <a:pt x="2910" y="1735"/>
                  </a:lnTo>
                  <a:lnTo>
                    <a:pt x="2947" y="1746"/>
                  </a:lnTo>
                  <a:lnTo>
                    <a:pt x="2983" y="1756"/>
                  </a:lnTo>
                  <a:lnTo>
                    <a:pt x="3020" y="1760"/>
                  </a:lnTo>
                  <a:lnTo>
                    <a:pt x="3058" y="1762"/>
                  </a:lnTo>
                  <a:lnTo>
                    <a:pt x="3098" y="1760"/>
                  </a:lnTo>
                  <a:lnTo>
                    <a:pt x="3125" y="1758"/>
                  </a:lnTo>
                  <a:lnTo>
                    <a:pt x="3156" y="1752"/>
                  </a:lnTo>
                  <a:lnTo>
                    <a:pt x="3185" y="1746"/>
                  </a:lnTo>
                  <a:lnTo>
                    <a:pt x="3216" y="1739"/>
                  </a:lnTo>
                  <a:lnTo>
                    <a:pt x="3244" y="1733"/>
                  </a:lnTo>
                  <a:lnTo>
                    <a:pt x="3275" y="1727"/>
                  </a:lnTo>
                  <a:lnTo>
                    <a:pt x="3306" y="1723"/>
                  </a:lnTo>
                  <a:lnTo>
                    <a:pt x="3337" y="1721"/>
                  </a:lnTo>
                  <a:lnTo>
                    <a:pt x="3367" y="1721"/>
                  </a:lnTo>
                  <a:lnTo>
                    <a:pt x="3396" y="1725"/>
                  </a:lnTo>
                  <a:lnTo>
                    <a:pt x="3411" y="1729"/>
                  </a:lnTo>
                  <a:lnTo>
                    <a:pt x="3427" y="1735"/>
                  </a:lnTo>
                  <a:lnTo>
                    <a:pt x="3440" y="1741"/>
                  </a:lnTo>
                  <a:lnTo>
                    <a:pt x="3456" y="1746"/>
                  </a:lnTo>
                  <a:lnTo>
                    <a:pt x="3469" y="1756"/>
                  </a:lnTo>
                  <a:lnTo>
                    <a:pt x="3484" y="1766"/>
                  </a:lnTo>
                  <a:lnTo>
                    <a:pt x="3498" y="1777"/>
                  </a:lnTo>
                  <a:lnTo>
                    <a:pt x="3511" y="1791"/>
                  </a:lnTo>
                  <a:lnTo>
                    <a:pt x="3525" y="1806"/>
                  </a:lnTo>
                  <a:lnTo>
                    <a:pt x="3538" y="1823"/>
                  </a:lnTo>
                  <a:lnTo>
                    <a:pt x="3552" y="1840"/>
                  </a:lnTo>
                  <a:lnTo>
                    <a:pt x="3563" y="1862"/>
                  </a:lnTo>
                  <a:lnTo>
                    <a:pt x="3596" y="1842"/>
                  </a:lnTo>
                  <a:lnTo>
                    <a:pt x="3630" y="1827"/>
                  </a:lnTo>
                  <a:lnTo>
                    <a:pt x="3665" y="1814"/>
                  </a:lnTo>
                  <a:lnTo>
                    <a:pt x="3699" y="1804"/>
                  </a:lnTo>
                  <a:lnTo>
                    <a:pt x="3736" y="1798"/>
                  </a:lnTo>
                  <a:lnTo>
                    <a:pt x="3772" y="1794"/>
                  </a:lnTo>
                  <a:lnTo>
                    <a:pt x="3809" y="1794"/>
                  </a:lnTo>
                  <a:lnTo>
                    <a:pt x="3843" y="1796"/>
                  </a:lnTo>
                  <a:lnTo>
                    <a:pt x="3880" y="1800"/>
                  </a:lnTo>
                  <a:lnTo>
                    <a:pt x="3916" y="1808"/>
                  </a:lnTo>
                  <a:lnTo>
                    <a:pt x="3951" y="1816"/>
                  </a:lnTo>
                  <a:lnTo>
                    <a:pt x="3986" y="1827"/>
                  </a:lnTo>
                  <a:lnTo>
                    <a:pt x="4018" y="1839"/>
                  </a:lnTo>
                  <a:lnTo>
                    <a:pt x="4051" y="1854"/>
                  </a:lnTo>
                  <a:lnTo>
                    <a:pt x="4080" y="1869"/>
                  </a:lnTo>
                  <a:lnTo>
                    <a:pt x="4110" y="1887"/>
                  </a:lnTo>
                  <a:close/>
                  <a:moveTo>
                    <a:pt x="2246" y="1449"/>
                  </a:moveTo>
                  <a:lnTo>
                    <a:pt x="1862" y="1449"/>
                  </a:lnTo>
                  <a:lnTo>
                    <a:pt x="1862" y="1063"/>
                  </a:lnTo>
                  <a:lnTo>
                    <a:pt x="2246" y="1063"/>
                  </a:lnTo>
                  <a:lnTo>
                    <a:pt x="2246"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Päivämäärän paikkamerkki 1"/>
          <p:cNvSpPr>
            <a:spLocks noGrp="1"/>
          </p:cNvSpPr>
          <p:nvPr>
            <p:ph type="dt" sz="half" idx="10"/>
          </p:nvPr>
        </p:nvSpPr>
        <p:spPr/>
        <p:txBody>
          <a:bodyPr/>
          <a:lstStyle/>
          <a:p>
            <a:pPr>
              <a:defRPr/>
            </a:pPr>
            <a:r>
              <a:rPr lang="fi-FI"/>
              <a:t>22/08/2018</a:t>
            </a:r>
          </a:p>
        </p:txBody>
      </p:sp>
      <p:sp>
        <p:nvSpPr>
          <p:cNvPr id="6" name="Alatunnisteen paikkamerkki 5"/>
          <p:cNvSpPr>
            <a:spLocks noGrp="1"/>
          </p:cNvSpPr>
          <p:nvPr>
            <p:ph type="ftr" sz="quarter" idx="11"/>
          </p:nvPr>
        </p:nvSpPr>
        <p:spPr/>
        <p:txBody>
          <a:bodyPr/>
          <a:lstStyle/>
          <a:p>
            <a:r>
              <a:rPr lang="fi-FI"/>
              <a:t>Sanna-Katja Parikka opetusteknologia@helsinki.fi</a:t>
            </a:r>
          </a:p>
        </p:txBody>
      </p:sp>
      <p:sp>
        <p:nvSpPr>
          <p:cNvPr id="7" name="Dian numeron paikkamerkki 6"/>
          <p:cNvSpPr>
            <a:spLocks noGrp="1"/>
          </p:cNvSpPr>
          <p:nvPr>
            <p:ph type="sldNum" sz="quarter" idx="12"/>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2405069423"/>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slide 4 Helsinki">
    <p:spTree>
      <p:nvGrpSpPr>
        <p:cNvPr id="1" name=""/>
        <p:cNvGrpSpPr/>
        <p:nvPr/>
      </p:nvGrpSpPr>
      <p:grpSpPr>
        <a:xfrm>
          <a:off x="0" y="0"/>
          <a:ext cx="0" cy="0"/>
          <a:chOff x="0" y="0"/>
          <a:chExt cx="0" cy="0"/>
        </a:xfrm>
      </p:grpSpPr>
      <p:pic>
        <p:nvPicPr>
          <p:cNvPr id="3" name="Kuva 2"/>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62467" y="254000"/>
            <a:ext cx="8636000" cy="5905500"/>
          </a:xfrm>
          <a:prstGeom prst="rect">
            <a:avLst/>
          </a:prstGeom>
        </p:spPr>
      </p:pic>
      <p:sp>
        <p:nvSpPr>
          <p:cNvPr id="11" name="Title Placeholder 1"/>
          <p:cNvSpPr>
            <a:spLocks noGrp="1"/>
          </p:cNvSpPr>
          <p:nvPr>
            <p:ph type="ctrTitle"/>
          </p:nvPr>
        </p:nvSpPr>
        <p:spPr bwMode="white">
          <a:xfrm>
            <a:off x="683568" y="2852936"/>
            <a:ext cx="7772400" cy="1296144"/>
          </a:xfrm>
          <a:effectLst>
            <a:outerShdw blurRad="50800" dist="38100" dir="2700000" algn="tl" rotWithShape="0">
              <a:prstClr val="black">
                <a:alpha val="40000"/>
              </a:prstClr>
            </a:outerShdw>
          </a:effectLst>
        </p:spPr>
        <p:txBody>
          <a:bodyPr anchor="ctr" anchorCtr="0"/>
          <a:lstStyle>
            <a:lvl1pPr algn="ctr">
              <a:lnSpc>
                <a:spcPct val="70000"/>
              </a:lnSpc>
              <a:defRPr sz="5000" baseline="0">
                <a:solidFill>
                  <a:schemeClr val="bg1"/>
                </a:solidFill>
                <a:latin typeface="+mj-lt"/>
                <a:ea typeface="ＭＳ Ｐゴシック" charset="0"/>
                <a:cs typeface="Gotham Narrow Bold"/>
              </a:defRPr>
            </a:lvl1pPr>
          </a:lstStyle>
          <a:p>
            <a:pPr lvl="0"/>
            <a:r>
              <a:rPr lang="en-US" noProof="0"/>
              <a:t>Click to edit Master title style</a:t>
            </a:r>
            <a:endParaRPr lang="fi-FI" noProof="0"/>
          </a:p>
        </p:txBody>
      </p:sp>
      <p:grpSp>
        <p:nvGrpSpPr>
          <p:cNvPr id="21" name="Ryhmä 20"/>
          <p:cNvGrpSpPr/>
          <p:nvPr userDrawn="1"/>
        </p:nvGrpSpPr>
        <p:grpSpPr bwMode="white">
          <a:xfrm>
            <a:off x="252000" y="250723"/>
            <a:ext cx="2179464" cy="2042651"/>
            <a:chOff x="1311275" y="373063"/>
            <a:chExt cx="6524625" cy="6115050"/>
          </a:xfrm>
          <a:solidFill>
            <a:schemeClr val="bg1"/>
          </a:solidFill>
        </p:grpSpPr>
        <p:sp>
          <p:nvSpPr>
            <p:cNvPr id="22" name="Rectangle 5"/>
            <p:cNvSpPr>
              <a:spLocks noChangeArrowheads="1"/>
            </p:cNvSpPr>
            <p:nvPr userDrawn="1"/>
          </p:nvSpPr>
          <p:spPr bwMode="white">
            <a:xfrm>
              <a:off x="4267200" y="5875338"/>
              <a:ext cx="609600"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3" name="Rectangle 6"/>
            <p:cNvSpPr>
              <a:spLocks noChangeArrowheads="1"/>
            </p:cNvSpPr>
            <p:nvPr userDrawn="1"/>
          </p:nvSpPr>
          <p:spPr bwMode="white">
            <a:xfrm>
              <a:off x="4267200" y="373063"/>
              <a:ext cx="609600" cy="609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4" name="Freeform 7"/>
            <p:cNvSpPr>
              <a:spLocks noEditPoints="1"/>
            </p:cNvSpPr>
            <p:nvPr userDrawn="1"/>
          </p:nvSpPr>
          <p:spPr bwMode="white">
            <a:xfrm>
              <a:off x="1311275" y="1436688"/>
              <a:ext cx="6524625" cy="4152900"/>
            </a:xfrm>
            <a:custGeom>
              <a:avLst/>
              <a:gdLst>
                <a:gd name="T0" fmla="*/ 3947 w 4110"/>
                <a:gd name="T1" fmla="*/ 1670 h 2616"/>
                <a:gd name="T2" fmla="*/ 3459 w 4110"/>
                <a:gd name="T3" fmla="*/ 1403 h 2616"/>
                <a:gd name="T4" fmla="*/ 3294 w 4110"/>
                <a:gd name="T5" fmla="*/ 1199 h 2616"/>
                <a:gd name="T6" fmla="*/ 3062 w 4110"/>
                <a:gd name="T7" fmla="*/ 1048 h 2616"/>
                <a:gd name="T8" fmla="*/ 2897 w 4110"/>
                <a:gd name="T9" fmla="*/ 789 h 2616"/>
                <a:gd name="T10" fmla="*/ 2734 w 4110"/>
                <a:gd name="T11" fmla="*/ 314 h 2616"/>
                <a:gd name="T12" fmla="*/ 2417 w 4110"/>
                <a:gd name="T13" fmla="*/ 63 h 2616"/>
                <a:gd name="T14" fmla="*/ 2077 w 4110"/>
                <a:gd name="T15" fmla="*/ 19 h 2616"/>
                <a:gd name="T16" fmla="*/ 2204 w 4110"/>
                <a:gd name="T17" fmla="*/ 197 h 2616"/>
                <a:gd name="T18" fmla="*/ 2175 w 4110"/>
                <a:gd name="T19" fmla="*/ 357 h 2616"/>
                <a:gd name="T20" fmla="*/ 2041 w 4110"/>
                <a:gd name="T21" fmla="*/ 433 h 2616"/>
                <a:gd name="T22" fmla="*/ 1818 w 4110"/>
                <a:gd name="T23" fmla="*/ 362 h 2616"/>
                <a:gd name="T24" fmla="*/ 1518 w 4110"/>
                <a:gd name="T25" fmla="*/ 159 h 2616"/>
                <a:gd name="T26" fmla="*/ 1213 w 4110"/>
                <a:gd name="T27" fmla="*/ 130 h 2616"/>
                <a:gd name="T28" fmla="*/ 1198 w 4110"/>
                <a:gd name="T29" fmla="*/ 209 h 2616"/>
                <a:gd name="T30" fmla="*/ 1401 w 4110"/>
                <a:gd name="T31" fmla="*/ 481 h 2616"/>
                <a:gd name="T32" fmla="*/ 1555 w 4110"/>
                <a:gd name="T33" fmla="*/ 708 h 2616"/>
                <a:gd name="T34" fmla="*/ 1672 w 4110"/>
                <a:gd name="T35" fmla="*/ 796 h 2616"/>
                <a:gd name="T36" fmla="*/ 1405 w 4110"/>
                <a:gd name="T37" fmla="*/ 787 h 2616"/>
                <a:gd name="T38" fmla="*/ 1102 w 4110"/>
                <a:gd name="T39" fmla="*/ 558 h 2616"/>
                <a:gd name="T40" fmla="*/ 821 w 4110"/>
                <a:gd name="T41" fmla="*/ 395 h 2616"/>
                <a:gd name="T42" fmla="*/ 531 w 4110"/>
                <a:gd name="T43" fmla="*/ 426 h 2616"/>
                <a:gd name="T44" fmla="*/ 748 w 4110"/>
                <a:gd name="T45" fmla="*/ 537 h 2616"/>
                <a:gd name="T46" fmla="*/ 762 w 4110"/>
                <a:gd name="T47" fmla="*/ 704 h 2616"/>
                <a:gd name="T48" fmla="*/ 608 w 4110"/>
                <a:gd name="T49" fmla="*/ 689 h 2616"/>
                <a:gd name="T50" fmla="*/ 387 w 4110"/>
                <a:gd name="T51" fmla="*/ 529 h 2616"/>
                <a:gd name="T52" fmla="*/ 103 w 4110"/>
                <a:gd name="T53" fmla="*/ 499 h 2616"/>
                <a:gd name="T54" fmla="*/ 157 w 4110"/>
                <a:gd name="T55" fmla="*/ 597 h 2616"/>
                <a:gd name="T56" fmla="*/ 397 w 4110"/>
                <a:gd name="T57" fmla="*/ 913 h 2616"/>
                <a:gd name="T58" fmla="*/ 578 w 4110"/>
                <a:gd name="T59" fmla="*/ 1190 h 2616"/>
                <a:gd name="T60" fmla="*/ 954 w 4110"/>
                <a:gd name="T61" fmla="*/ 1253 h 2616"/>
                <a:gd name="T62" fmla="*/ 1184 w 4110"/>
                <a:gd name="T63" fmla="*/ 1316 h 2616"/>
                <a:gd name="T64" fmla="*/ 1250 w 4110"/>
                <a:gd name="T65" fmla="*/ 1526 h 2616"/>
                <a:gd name="T66" fmla="*/ 1365 w 4110"/>
                <a:gd name="T67" fmla="*/ 1691 h 2616"/>
                <a:gd name="T68" fmla="*/ 1601 w 4110"/>
                <a:gd name="T69" fmla="*/ 1766 h 2616"/>
                <a:gd name="T70" fmla="*/ 1384 w 4110"/>
                <a:gd name="T71" fmla="*/ 1823 h 2616"/>
                <a:gd name="T72" fmla="*/ 965 w 4110"/>
                <a:gd name="T73" fmla="*/ 1706 h 2616"/>
                <a:gd name="T74" fmla="*/ 971 w 4110"/>
                <a:gd name="T75" fmla="*/ 1890 h 2616"/>
                <a:gd name="T76" fmla="*/ 1173 w 4110"/>
                <a:gd name="T77" fmla="*/ 2136 h 2616"/>
                <a:gd name="T78" fmla="*/ 1534 w 4110"/>
                <a:gd name="T79" fmla="*/ 2226 h 2616"/>
                <a:gd name="T80" fmla="*/ 1883 w 4110"/>
                <a:gd name="T81" fmla="*/ 2182 h 2616"/>
                <a:gd name="T82" fmla="*/ 1985 w 4110"/>
                <a:gd name="T83" fmla="*/ 2299 h 2616"/>
                <a:gd name="T84" fmla="*/ 2154 w 4110"/>
                <a:gd name="T85" fmla="*/ 2418 h 2616"/>
                <a:gd name="T86" fmla="*/ 2476 w 4110"/>
                <a:gd name="T87" fmla="*/ 2413 h 2616"/>
                <a:gd name="T88" fmla="*/ 2797 w 4110"/>
                <a:gd name="T89" fmla="*/ 2585 h 2616"/>
                <a:gd name="T90" fmla="*/ 2803 w 4110"/>
                <a:gd name="T91" fmla="*/ 2395 h 2616"/>
                <a:gd name="T92" fmla="*/ 2594 w 4110"/>
                <a:gd name="T93" fmla="*/ 2119 h 2616"/>
                <a:gd name="T94" fmla="*/ 2403 w 4110"/>
                <a:gd name="T95" fmla="*/ 1960 h 2616"/>
                <a:gd name="T96" fmla="*/ 2426 w 4110"/>
                <a:gd name="T97" fmla="*/ 1890 h 2616"/>
                <a:gd name="T98" fmla="*/ 2663 w 4110"/>
                <a:gd name="T99" fmla="*/ 1996 h 2616"/>
                <a:gd name="T100" fmla="*/ 3012 w 4110"/>
                <a:gd name="T101" fmla="*/ 2088 h 2616"/>
                <a:gd name="T102" fmla="*/ 3156 w 4110"/>
                <a:gd name="T103" fmla="*/ 2125 h 2616"/>
                <a:gd name="T104" fmla="*/ 3035 w 4110"/>
                <a:gd name="T105" fmla="*/ 1900 h 2616"/>
                <a:gd name="T106" fmla="*/ 2837 w 4110"/>
                <a:gd name="T107" fmla="*/ 1698 h 2616"/>
                <a:gd name="T108" fmla="*/ 3185 w 4110"/>
                <a:gd name="T109" fmla="*/ 1746 h 2616"/>
                <a:gd name="T110" fmla="*/ 3440 w 4110"/>
                <a:gd name="T111" fmla="*/ 1741 h 2616"/>
                <a:gd name="T112" fmla="*/ 3596 w 4110"/>
                <a:gd name="T113" fmla="*/ 1842 h 2616"/>
                <a:gd name="T114" fmla="*/ 3951 w 4110"/>
                <a:gd name="T115" fmla="*/ 1816 h 2616"/>
                <a:gd name="T116" fmla="*/ 2246 w 4110"/>
                <a:gd name="T117" fmla="*/ 1449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10" h="2616">
                  <a:moveTo>
                    <a:pt x="4110" y="1887"/>
                  </a:moveTo>
                  <a:lnTo>
                    <a:pt x="4095" y="1858"/>
                  </a:lnTo>
                  <a:lnTo>
                    <a:pt x="4080" y="1829"/>
                  </a:lnTo>
                  <a:lnTo>
                    <a:pt x="4062" y="1802"/>
                  </a:lnTo>
                  <a:lnTo>
                    <a:pt x="4045" y="1777"/>
                  </a:lnTo>
                  <a:lnTo>
                    <a:pt x="4028" y="1754"/>
                  </a:lnTo>
                  <a:lnTo>
                    <a:pt x="4009" y="1731"/>
                  </a:lnTo>
                  <a:lnTo>
                    <a:pt x="3989" y="1710"/>
                  </a:lnTo>
                  <a:lnTo>
                    <a:pt x="3968" y="1689"/>
                  </a:lnTo>
                  <a:lnTo>
                    <a:pt x="3947" y="1670"/>
                  </a:lnTo>
                  <a:lnTo>
                    <a:pt x="3926" y="1652"/>
                  </a:lnTo>
                  <a:lnTo>
                    <a:pt x="3903" y="1635"/>
                  </a:lnTo>
                  <a:lnTo>
                    <a:pt x="3882" y="1618"/>
                  </a:lnTo>
                  <a:lnTo>
                    <a:pt x="3834" y="1589"/>
                  </a:lnTo>
                  <a:lnTo>
                    <a:pt x="3788" y="1560"/>
                  </a:lnTo>
                  <a:lnTo>
                    <a:pt x="3690" y="1512"/>
                  </a:lnTo>
                  <a:lnTo>
                    <a:pt x="3594" y="1468"/>
                  </a:lnTo>
                  <a:lnTo>
                    <a:pt x="3548" y="1447"/>
                  </a:lnTo>
                  <a:lnTo>
                    <a:pt x="3504" y="1426"/>
                  </a:lnTo>
                  <a:lnTo>
                    <a:pt x="3459" y="1403"/>
                  </a:lnTo>
                  <a:lnTo>
                    <a:pt x="3419" y="1378"/>
                  </a:lnTo>
                  <a:lnTo>
                    <a:pt x="3402" y="1364"/>
                  </a:lnTo>
                  <a:lnTo>
                    <a:pt x="3385" y="1351"/>
                  </a:lnTo>
                  <a:lnTo>
                    <a:pt x="3369" y="1336"/>
                  </a:lnTo>
                  <a:lnTo>
                    <a:pt x="3356" y="1318"/>
                  </a:lnTo>
                  <a:lnTo>
                    <a:pt x="3342" y="1299"/>
                  </a:lnTo>
                  <a:lnTo>
                    <a:pt x="3331" y="1282"/>
                  </a:lnTo>
                  <a:lnTo>
                    <a:pt x="3319" y="1263"/>
                  </a:lnTo>
                  <a:lnTo>
                    <a:pt x="3310" y="1242"/>
                  </a:lnTo>
                  <a:lnTo>
                    <a:pt x="3294" y="1199"/>
                  </a:lnTo>
                  <a:lnTo>
                    <a:pt x="3281" y="1157"/>
                  </a:lnTo>
                  <a:lnTo>
                    <a:pt x="3271" y="1115"/>
                  </a:lnTo>
                  <a:lnTo>
                    <a:pt x="3264" y="1073"/>
                  </a:lnTo>
                  <a:lnTo>
                    <a:pt x="3223" y="1076"/>
                  </a:lnTo>
                  <a:lnTo>
                    <a:pt x="3179" y="1076"/>
                  </a:lnTo>
                  <a:lnTo>
                    <a:pt x="3156" y="1075"/>
                  </a:lnTo>
                  <a:lnTo>
                    <a:pt x="3133" y="1071"/>
                  </a:lnTo>
                  <a:lnTo>
                    <a:pt x="3110" y="1065"/>
                  </a:lnTo>
                  <a:lnTo>
                    <a:pt x="3087" y="1057"/>
                  </a:lnTo>
                  <a:lnTo>
                    <a:pt x="3062" y="1048"/>
                  </a:lnTo>
                  <a:lnTo>
                    <a:pt x="3039" y="1034"/>
                  </a:lnTo>
                  <a:lnTo>
                    <a:pt x="3018" y="1019"/>
                  </a:lnTo>
                  <a:lnTo>
                    <a:pt x="2997" y="1000"/>
                  </a:lnTo>
                  <a:lnTo>
                    <a:pt x="2976" y="979"/>
                  </a:lnTo>
                  <a:lnTo>
                    <a:pt x="2956" y="952"/>
                  </a:lnTo>
                  <a:lnTo>
                    <a:pt x="2939" y="921"/>
                  </a:lnTo>
                  <a:lnTo>
                    <a:pt x="2924" y="886"/>
                  </a:lnTo>
                  <a:lnTo>
                    <a:pt x="2912" y="856"/>
                  </a:lnTo>
                  <a:lnTo>
                    <a:pt x="2905" y="823"/>
                  </a:lnTo>
                  <a:lnTo>
                    <a:pt x="2897" y="789"/>
                  </a:lnTo>
                  <a:lnTo>
                    <a:pt x="2889" y="752"/>
                  </a:lnTo>
                  <a:lnTo>
                    <a:pt x="2874" y="675"/>
                  </a:lnTo>
                  <a:lnTo>
                    <a:pt x="2857" y="593"/>
                  </a:lnTo>
                  <a:lnTo>
                    <a:pt x="2845" y="550"/>
                  </a:lnTo>
                  <a:lnTo>
                    <a:pt x="2834" y="508"/>
                  </a:lnTo>
                  <a:lnTo>
                    <a:pt x="2816" y="464"/>
                  </a:lnTo>
                  <a:lnTo>
                    <a:pt x="2797" y="422"/>
                  </a:lnTo>
                  <a:lnTo>
                    <a:pt x="2776" y="378"/>
                  </a:lnTo>
                  <a:lnTo>
                    <a:pt x="2749" y="335"/>
                  </a:lnTo>
                  <a:lnTo>
                    <a:pt x="2734" y="314"/>
                  </a:lnTo>
                  <a:lnTo>
                    <a:pt x="2718" y="293"/>
                  </a:lnTo>
                  <a:lnTo>
                    <a:pt x="2701" y="272"/>
                  </a:lnTo>
                  <a:lnTo>
                    <a:pt x="2682" y="251"/>
                  </a:lnTo>
                  <a:lnTo>
                    <a:pt x="2647" y="216"/>
                  </a:lnTo>
                  <a:lnTo>
                    <a:pt x="2611" y="184"/>
                  </a:lnTo>
                  <a:lnTo>
                    <a:pt x="2572" y="153"/>
                  </a:lnTo>
                  <a:lnTo>
                    <a:pt x="2534" y="126"/>
                  </a:lnTo>
                  <a:lnTo>
                    <a:pt x="2496" y="101"/>
                  </a:lnTo>
                  <a:lnTo>
                    <a:pt x="2457" y="80"/>
                  </a:lnTo>
                  <a:lnTo>
                    <a:pt x="2417" y="63"/>
                  </a:lnTo>
                  <a:lnTo>
                    <a:pt x="2377" y="46"/>
                  </a:lnTo>
                  <a:lnTo>
                    <a:pt x="2336" y="32"/>
                  </a:lnTo>
                  <a:lnTo>
                    <a:pt x="2296" y="21"/>
                  </a:lnTo>
                  <a:lnTo>
                    <a:pt x="2256" y="13"/>
                  </a:lnTo>
                  <a:lnTo>
                    <a:pt x="2215" y="5"/>
                  </a:lnTo>
                  <a:lnTo>
                    <a:pt x="2175" y="1"/>
                  </a:lnTo>
                  <a:lnTo>
                    <a:pt x="2135" y="0"/>
                  </a:lnTo>
                  <a:lnTo>
                    <a:pt x="2094" y="0"/>
                  </a:lnTo>
                  <a:lnTo>
                    <a:pt x="2054" y="1"/>
                  </a:lnTo>
                  <a:lnTo>
                    <a:pt x="2077" y="19"/>
                  </a:lnTo>
                  <a:lnTo>
                    <a:pt x="2098" y="34"/>
                  </a:lnTo>
                  <a:lnTo>
                    <a:pt x="2117" y="51"/>
                  </a:lnTo>
                  <a:lnTo>
                    <a:pt x="2135" y="71"/>
                  </a:lnTo>
                  <a:lnTo>
                    <a:pt x="2150" y="88"/>
                  </a:lnTo>
                  <a:lnTo>
                    <a:pt x="2163" y="105"/>
                  </a:lnTo>
                  <a:lnTo>
                    <a:pt x="2175" y="124"/>
                  </a:lnTo>
                  <a:lnTo>
                    <a:pt x="2185" y="142"/>
                  </a:lnTo>
                  <a:lnTo>
                    <a:pt x="2192" y="161"/>
                  </a:lnTo>
                  <a:lnTo>
                    <a:pt x="2200" y="178"/>
                  </a:lnTo>
                  <a:lnTo>
                    <a:pt x="2204" y="197"/>
                  </a:lnTo>
                  <a:lnTo>
                    <a:pt x="2208" y="215"/>
                  </a:lnTo>
                  <a:lnTo>
                    <a:pt x="2210" y="232"/>
                  </a:lnTo>
                  <a:lnTo>
                    <a:pt x="2210" y="249"/>
                  </a:lnTo>
                  <a:lnTo>
                    <a:pt x="2208" y="266"/>
                  </a:lnTo>
                  <a:lnTo>
                    <a:pt x="2206" y="284"/>
                  </a:lnTo>
                  <a:lnTo>
                    <a:pt x="2202" y="299"/>
                  </a:lnTo>
                  <a:lnTo>
                    <a:pt x="2198" y="314"/>
                  </a:lnTo>
                  <a:lnTo>
                    <a:pt x="2190" y="330"/>
                  </a:lnTo>
                  <a:lnTo>
                    <a:pt x="2183" y="343"/>
                  </a:lnTo>
                  <a:lnTo>
                    <a:pt x="2175" y="357"/>
                  </a:lnTo>
                  <a:lnTo>
                    <a:pt x="2165" y="370"/>
                  </a:lnTo>
                  <a:lnTo>
                    <a:pt x="2156" y="382"/>
                  </a:lnTo>
                  <a:lnTo>
                    <a:pt x="2144" y="391"/>
                  </a:lnTo>
                  <a:lnTo>
                    <a:pt x="2131" y="401"/>
                  </a:lnTo>
                  <a:lnTo>
                    <a:pt x="2117" y="410"/>
                  </a:lnTo>
                  <a:lnTo>
                    <a:pt x="2104" y="418"/>
                  </a:lnTo>
                  <a:lnTo>
                    <a:pt x="2089" y="424"/>
                  </a:lnTo>
                  <a:lnTo>
                    <a:pt x="2073" y="428"/>
                  </a:lnTo>
                  <a:lnTo>
                    <a:pt x="2058" y="431"/>
                  </a:lnTo>
                  <a:lnTo>
                    <a:pt x="2041" y="433"/>
                  </a:lnTo>
                  <a:lnTo>
                    <a:pt x="2023" y="435"/>
                  </a:lnTo>
                  <a:lnTo>
                    <a:pt x="1998" y="433"/>
                  </a:lnTo>
                  <a:lnTo>
                    <a:pt x="1975" y="431"/>
                  </a:lnTo>
                  <a:lnTo>
                    <a:pt x="1954" y="428"/>
                  </a:lnTo>
                  <a:lnTo>
                    <a:pt x="1933" y="422"/>
                  </a:lnTo>
                  <a:lnTo>
                    <a:pt x="1912" y="414"/>
                  </a:lnTo>
                  <a:lnTo>
                    <a:pt x="1893" y="407"/>
                  </a:lnTo>
                  <a:lnTo>
                    <a:pt x="1874" y="397"/>
                  </a:lnTo>
                  <a:lnTo>
                    <a:pt x="1854" y="385"/>
                  </a:lnTo>
                  <a:lnTo>
                    <a:pt x="1818" y="362"/>
                  </a:lnTo>
                  <a:lnTo>
                    <a:pt x="1781" y="335"/>
                  </a:lnTo>
                  <a:lnTo>
                    <a:pt x="1747" y="307"/>
                  </a:lnTo>
                  <a:lnTo>
                    <a:pt x="1710" y="278"/>
                  </a:lnTo>
                  <a:lnTo>
                    <a:pt x="1672" y="247"/>
                  </a:lnTo>
                  <a:lnTo>
                    <a:pt x="1632" y="220"/>
                  </a:lnTo>
                  <a:lnTo>
                    <a:pt x="1610" y="207"/>
                  </a:lnTo>
                  <a:lnTo>
                    <a:pt x="1589" y="193"/>
                  </a:lnTo>
                  <a:lnTo>
                    <a:pt x="1566" y="180"/>
                  </a:lnTo>
                  <a:lnTo>
                    <a:pt x="1543" y="168"/>
                  </a:lnTo>
                  <a:lnTo>
                    <a:pt x="1518" y="159"/>
                  </a:lnTo>
                  <a:lnTo>
                    <a:pt x="1491" y="149"/>
                  </a:lnTo>
                  <a:lnTo>
                    <a:pt x="1465" y="142"/>
                  </a:lnTo>
                  <a:lnTo>
                    <a:pt x="1436" y="134"/>
                  </a:lnTo>
                  <a:lnTo>
                    <a:pt x="1405" y="128"/>
                  </a:lnTo>
                  <a:lnTo>
                    <a:pt x="1374" y="124"/>
                  </a:lnTo>
                  <a:lnTo>
                    <a:pt x="1342" y="120"/>
                  </a:lnTo>
                  <a:lnTo>
                    <a:pt x="1305" y="120"/>
                  </a:lnTo>
                  <a:lnTo>
                    <a:pt x="1273" y="120"/>
                  </a:lnTo>
                  <a:lnTo>
                    <a:pt x="1242" y="124"/>
                  </a:lnTo>
                  <a:lnTo>
                    <a:pt x="1213" y="130"/>
                  </a:lnTo>
                  <a:lnTo>
                    <a:pt x="1184" y="138"/>
                  </a:lnTo>
                  <a:lnTo>
                    <a:pt x="1159" y="147"/>
                  </a:lnTo>
                  <a:lnTo>
                    <a:pt x="1134" y="157"/>
                  </a:lnTo>
                  <a:lnTo>
                    <a:pt x="1113" y="168"/>
                  </a:lnTo>
                  <a:lnTo>
                    <a:pt x="1092" y="180"/>
                  </a:lnTo>
                  <a:lnTo>
                    <a:pt x="1113" y="182"/>
                  </a:lnTo>
                  <a:lnTo>
                    <a:pt x="1130" y="186"/>
                  </a:lnTo>
                  <a:lnTo>
                    <a:pt x="1150" y="192"/>
                  </a:lnTo>
                  <a:lnTo>
                    <a:pt x="1167" y="195"/>
                  </a:lnTo>
                  <a:lnTo>
                    <a:pt x="1198" y="209"/>
                  </a:lnTo>
                  <a:lnTo>
                    <a:pt x="1226" y="224"/>
                  </a:lnTo>
                  <a:lnTo>
                    <a:pt x="1251" y="243"/>
                  </a:lnTo>
                  <a:lnTo>
                    <a:pt x="1274" y="264"/>
                  </a:lnTo>
                  <a:lnTo>
                    <a:pt x="1296" y="286"/>
                  </a:lnTo>
                  <a:lnTo>
                    <a:pt x="1315" y="311"/>
                  </a:lnTo>
                  <a:lnTo>
                    <a:pt x="1332" y="337"/>
                  </a:lnTo>
                  <a:lnTo>
                    <a:pt x="1347" y="364"/>
                  </a:lnTo>
                  <a:lnTo>
                    <a:pt x="1363" y="391"/>
                  </a:lnTo>
                  <a:lnTo>
                    <a:pt x="1376" y="422"/>
                  </a:lnTo>
                  <a:lnTo>
                    <a:pt x="1401" y="481"/>
                  </a:lnTo>
                  <a:lnTo>
                    <a:pt x="1426" y="541"/>
                  </a:lnTo>
                  <a:lnTo>
                    <a:pt x="1436" y="564"/>
                  </a:lnTo>
                  <a:lnTo>
                    <a:pt x="1447" y="585"/>
                  </a:lnTo>
                  <a:lnTo>
                    <a:pt x="1461" y="606"/>
                  </a:lnTo>
                  <a:lnTo>
                    <a:pt x="1474" y="625"/>
                  </a:lnTo>
                  <a:lnTo>
                    <a:pt x="1488" y="645"/>
                  </a:lnTo>
                  <a:lnTo>
                    <a:pt x="1503" y="662"/>
                  </a:lnTo>
                  <a:lnTo>
                    <a:pt x="1520" y="677"/>
                  </a:lnTo>
                  <a:lnTo>
                    <a:pt x="1538" y="693"/>
                  </a:lnTo>
                  <a:lnTo>
                    <a:pt x="1555" y="708"/>
                  </a:lnTo>
                  <a:lnTo>
                    <a:pt x="1576" y="721"/>
                  </a:lnTo>
                  <a:lnTo>
                    <a:pt x="1595" y="733"/>
                  </a:lnTo>
                  <a:lnTo>
                    <a:pt x="1616" y="744"/>
                  </a:lnTo>
                  <a:lnTo>
                    <a:pt x="1639" y="754"/>
                  </a:lnTo>
                  <a:lnTo>
                    <a:pt x="1662" y="764"/>
                  </a:lnTo>
                  <a:lnTo>
                    <a:pt x="1687" y="771"/>
                  </a:lnTo>
                  <a:lnTo>
                    <a:pt x="1714" y="779"/>
                  </a:lnTo>
                  <a:lnTo>
                    <a:pt x="1703" y="785"/>
                  </a:lnTo>
                  <a:lnTo>
                    <a:pt x="1687" y="790"/>
                  </a:lnTo>
                  <a:lnTo>
                    <a:pt x="1672" y="796"/>
                  </a:lnTo>
                  <a:lnTo>
                    <a:pt x="1651" y="802"/>
                  </a:lnTo>
                  <a:lnTo>
                    <a:pt x="1630" y="806"/>
                  </a:lnTo>
                  <a:lnTo>
                    <a:pt x="1605" y="810"/>
                  </a:lnTo>
                  <a:lnTo>
                    <a:pt x="1578" y="812"/>
                  </a:lnTo>
                  <a:lnTo>
                    <a:pt x="1551" y="812"/>
                  </a:lnTo>
                  <a:lnTo>
                    <a:pt x="1518" y="812"/>
                  </a:lnTo>
                  <a:lnTo>
                    <a:pt x="1490" y="808"/>
                  </a:lnTo>
                  <a:lnTo>
                    <a:pt x="1461" y="802"/>
                  </a:lnTo>
                  <a:lnTo>
                    <a:pt x="1432" y="796"/>
                  </a:lnTo>
                  <a:lnTo>
                    <a:pt x="1405" y="787"/>
                  </a:lnTo>
                  <a:lnTo>
                    <a:pt x="1378" y="777"/>
                  </a:lnTo>
                  <a:lnTo>
                    <a:pt x="1353" y="765"/>
                  </a:lnTo>
                  <a:lnTo>
                    <a:pt x="1328" y="752"/>
                  </a:lnTo>
                  <a:lnTo>
                    <a:pt x="1303" y="737"/>
                  </a:lnTo>
                  <a:lnTo>
                    <a:pt x="1280" y="721"/>
                  </a:lnTo>
                  <a:lnTo>
                    <a:pt x="1257" y="702"/>
                  </a:lnTo>
                  <a:lnTo>
                    <a:pt x="1234" y="685"/>
                  </a:lnTo>
                  <a:lnTo>
                    <a:pt x="1188" y="643"/>
                  </a:lnTo>
                  <a:lnTo>
                    <a:pt x="1142" y="598"/>
                  </a:lnTo>
                  <a:lnTo>
                    <a:pt x="1102" y="558"/>
                  </a:lnTo>
                  <a:lnTo>
                    <a:pt x="1059" y="518"/>
                  </a:lnTo>
                  <a:lnTo>
                    <a:pt x="1036" y="501"/>
                  </a:lnTo>
                  <a:lnTo>
                    <a:pt x="1013" y="483"/>
                  </a:lnTo>
                  <a:lnTo>
                    <a:pt x="990" y="466"/>
                  </a:lnTo>
                  <a:lnTo>
                    <a:pt x="965" y="451"/>
                  </a:lnTo>
                  <a:lnTo>
                    <a:pt x="938" y="435"/>
                  </a:lnTo>
                  <a:lnTo>
                    <a:pt x="912" y="424"/>
                  </a:lnTo>
                  <a:lnTo>
                    <a:pt x="883" y="412"/>
                  </a:lnTo>
                  <a:lnTo>
                    <a:pt x="854" y="403"/>
                  </a:lnTo>
                  <a:lnTo>
                    <a:pt x="821" y="395"/>
                  </a:lnTo>
                  <a:lnTo>
                    <a:pt x="789" y="389"/>
                  </a:lnTo>
                  <a:lnTo>
                    <a:pt x="754" y="385"/>
                  </a:lnTo>
                  <a:lnTo>
                    <a:pt x="718" y="385"/>
                  </a:lnTo>
                  <a:lnTo>
                    <a:pt x="683" y="385"/>
                  </a:lnTo>
                  <a:lnTo>
                    <a:pt x="649" y="389"/>
                  </a:lnTo>
                  <a:lnTo>
                    <a:pt x="620" y="395"/>
                  </a:lnTo>
                  <a:lnTo>
                    <a:pt x="591" y="403"/>
                  </a:lnTo>
                  <a:lnTo>
                    <a:pt x="568" y="410"/>
                  </a:lnTo>
                  <a:lnTo>
                    <a:pt x="547" y="418"/>
                  </a:lnTo>
                  <a:lnTo>
                    <a:pt x="531" y="426"/>
                  </a:lnTo>
                  <a:lnTo>
                    <a:pt x="520" y="433"/>
                  </a:lnTo>
                  <a:lnTo>
                    <a:pt x="562" y="441"/>
                  </a:lnTo>
                  <a:lnTo>
                    <a:pt x="608" y="455"/>
                  </a:lnTo>
                  <a:lnTo>
                    <a:pt x="631" y="464"/>
                  </a:lnTo>
                  <a:lnTo>
                    <a:pt x="652" y="474"/>
                  </a:lnTo>
                  <a:lnTo>
                    <a:pt x="675" y="483"/>
                  </a:lnTo>
                  <a:lnTo>
                    <a:pt x="695" y="495"/>
                  </a:lnTo>
                  <a:lnTo>
                    <a:pt x="716" y="508"/>
                  </a:lnTo>
                  <a:lnTo>
                    <a:pt x="733" y="522"/>
                  </a:lnTo>
                  <a:lnTo>
                    <a:pt x="748" y="537"/>
                  </a:lnTo>
                  <a:lnTo>
                    <a:pt x="764" y="554"/>
                  </a:lnTo>
                  <a:lnTo>
                    <a:pt x="773" y="572"/>
                  </a:lnTo>
                  <a:lnTo>
                    <a:pt x="783" y="591"/>
                  </a:lnTo>
                  <a:lnTo>
                    <a:pt x="789" y="610"/>
                  </a:lnTo>
                  <a:lnTo>
                    <a:pt x="791" y="631"/>
                  </a:lnTo>
                  <a:lnTo>
                    <a:pt x="789" y="648"/>
                  </a:lnTo>
                  <a:lnTo>
                    <a:pt x="785" y="666"/>
                  </a:lnTo>
                  <a:lnTo>
                    <a:pt x="779" y="679"/>
                  </a:lnTo>
                  <a:lnTo>
                    <a:pt x="771" y="693"/>
                  </a:lnTo>
                  <a:lnTo>
                    <a:pt x="762" y="704"/>
                  </a:lnTo>
                  <a:lnTo>
                    <a:pt x="750" y="714"/>
                  </a:lnTo>
                  <a:lnTo>
                    <a:pt x="739" y="719"/>
                  </a:lnTo>
                  <a:lnTo>
                    <a:pt x="723" y="725"/>
                  </a:lnTo>
                  <a:lnTo>
                    <a:pt x="710" y="727"/>
                  </a:lnTo>
                  <a:lnTo>
                    <a:pt x="693" y="727"/>
                  </a:lnTo>
                  <a:lnTo>
                    <a:pt x="677" y="725"/>
                  </a:lnTo>
                  <a:lnTo>
                    <a:pt x="660" y="721"/>
                  </a:lnTo>
                  <a:lnTo>
                    <a:pt x="643" y="714"/>
                  </a:lnTo>
                  <a:lnTo>
                    <a:pt x="626" y="702"/>
                  </a:lnTo>
                  <a:lnTo>
                    <a:pt x="608" y="689"/>
                  </a:lnTo>
                  <a:lnTo>
                    <a:pt x="591" y="673"/>
                  </a:lnTo>
                  <a:lnTo>
                    <a:pt x="572" y="654"/>
                  </a:lnTo>
                  <a:lnTo>
                    <a:pt x="553" y="635"/>
                  </a:lnTo>
                  <a:lnTo>
                    <a:pt x="531" y="618"/>
                  </a:lnTo>
                  <a:lnTo>
                    <a:pt x="508" y="600"/>
                  </a:lnTo>
                  <a:lnTo>
                    <a:pt x="485" y="583"/>
                  </a:lnTo>
                  <a:lnTo>
                    <a:pt x="462" y="568"/>
                  </a:lnTo>
                  <a:lnTo>
                    <a:pt x="439" y="554"/>
                  </a:lnTo>
                  <a:lnTo>
                    <a:pt x="414" y="541"/>
                  </a:lnTo>
                  <a:lnTo>
                    <a:pt x="387" y="529"/>
                  </a:lnTo>
                  <a:lnTo>
                    <a:pt x="361" y="520"/>
                  </a:lnTo>
                  <a:lnTo>
                    <a:pt x="334" y="510"/>
                  </a:lnTo>
                  <a:lnTo>
                    <a:pt x="307" y="503"/>
                  </a:lnTo>
                  <a:lnTo>
                    <a:pt x="278" y="497"/>
                  </a:lnTo>
                  <a:lnTo>
                    <a:pt x="249" y="491"/>
                  </a:lnTo>
                  <a:lnTo>
                    <a:pt x="220" y="489"/>
                  </a:lnTo>
                  <a:lnTo>
                    <a:pt x="192" y="489"/>
                  </a:lnTo>
                  <a:lnTo>
                    <a:pt x="161" y="489"/>
                  </a:lnTo>
                  <a:lnTo>
                    <a:pt x="132" y="493"/>
                  </a:lnTo>
                  <a:lnTo>
                    <a:pt x="103" y="499"/>
                  </a:lnTo>
                  <a:lnTo>
                    <a:pt x="78" y="504"/>
                  </a:lnTo>
                  <a:lnTo>
                    <a:pt x="53" y="514"/>
                  </a:lnTo>
                  <a:lnTo>
                    <a:pt x="32" y="524"/>
                  </a:lnTo>
                  <a:lnTo>
                    <a:pt x="13" y="535"/>
                  </a:lnTo>
                  <a:lnTo>
                    <a:pt x="0" y="547"/>
                  </a:lnTo>
                  <a:lnTo>
                    <a:pt x="34" y="550"/>
                  </a:lnTo>
                  <a:lnTo>
                    <a:pt x="67" y="558"/>
                  </a:lnTo>
                  <a:lnTo>
                    <a:pt x="98" y="570"/>
                  </a:lnTo>
                  <a:lnTo>
                    <a:pt x="128" y="581"/>
                  </a:lnTo>
                  <a:lnTo>
                    <a:pt x="157" y="597"/>
                  </a:lnTo>
                  <a:lnTo>
                    <a:pt x="184" y="616"/>
                  </a:lnTo>
                  <a:lnTo>
                    <a:pt x="211" y="637"/>
                  </a:lnTo>
                  <a:lnTo>
                    <a:pt x="236" y="660"/>
                  </a:lnTo>
                  <a:lnTo>
                    <a:pt x="261" y="687"/>
                  </a:lnTo>
                  <a:lnTo>
                    <a:pt x="284" y="718"/>
                  </a:lnTo>
                  <a:lnTo>
                    <a:pt x="307" y="750"/>
                  </a:lnTo>
                  <a:lnTo>
                    <a:pt x="330" y="785"/>
                  </a:lnTo>
                  <a:lnTo>
                    <a:pt x="353" y="825"/>
                  </a:lnTo>
                  <a:lnTo>
                    <a:pt x="374" y="867"/>
                  </a:lnTo>
                  <a:lnTo>
                    <a:pt x="397" y="913"/>
                  </a:lnTo>
                  <a:lnTo>
                    <a:pt x="418" y="961"/>
                  </a:lnTo>
                  <a:lnTo>
                    <a:pt x="432" y="990"/>
                  </a:lnTo>
                  <a:lnTo>
                    <a:pt x="445" y="1019"/>
                  </a:lnTo>
                  <a:lnTo>
                    <a:pt x="460" y="1046"/>
                  </a:lnTo>
                  <a:lnTo>
                    <a:pt x="476" y="1073"/>
                  </a:lnTo>
                  <a:lnTo>
                    <a:pt x="493" y="1100"/>
                  </a:lnTo>
                  <a:lnTo>
                    <a:pt x="512" y="1124"/>
                  </a:lnTo>
                  <a:lnTo>
                    <a:pt x="531" y="1148"/>
                  </a:lnTo>
                  <a:lnTo>
                    <a:pt x="554" y="1169"/>
                  </a:lnTo>
                  <a:lnTo>
                    <a:pt x="578" y="1190"/>
                  </a:lnTo>
                  <a:lnTo>
                    <a:pt x="604" y="1207"/>
                  </a:lnTo>
                  <a:lnTo>
                    <a:pt x="633" y="1222"/>
                  </a:lnTo>
                  <a:lnTo>
                    <a:pt x="664" y="1236"/>
                  </a:lnTo>
                  <a:lnTo>
                    <a:pt x="698" y="1247"/>
                  </a:lnTo>
                  <a:lnTo>
                    <a:pt x="735" y="1255"/>
                  </a:lnTo>
                  <a:lnTo>
                    <a:pt x="775" y="1261"/>
                  </a:lnTo>
                  <a:lnTo>
                    <a:pt x="818" y="1263"/>
                  </a:lnTo>
                  <a:lnTo>
                    <a:pt x="860" y="1263"/>
                  </a:lnTo>
                  <a:lnTo>
                    <a:pt x="906" y="1257"/>
                  </a:lnTo>
                  <a:lnTo>
                    <a:pt x="954" y="1253"/>
                  </a:lnTo>
                  <a:lnTo>
                    <a:pt x="1000" y="1249"/>
                  </a:lnTo>
                  <a:lnTo>
                    <a:pt x="1025" y="1249"/>
                  </a:lnTo>
                  <a:lnTo>
                    <a:pt x="1048" y="1251"/>
                  </a:lnTo>
                  <a:lnTo>
                    <a:pt x="1071" y="1253"/>
                  </a:lnTo>
                  <a:lnTo>
                    <a:pt x="1092" y="1257"/>
                  </a:lnTo>
                  <a:lnTo>
                    <a:pt x="1113" y="1265"/>
                  </a:lnTo>
                  <a:lnTo>
                    <a:pt x="1134" y="1274"/>
                  </a:lnTo>
                  <a:lnTo>
                    <a:pt x="1154" y="1286"/>
                  </a:lnTo>
                  <a:lnTo>
                    <a:pt x="1171" y="1299"/>
                  </a:lnTo>
                  <a:lnTo>
                    <a:pt x="1184" y="1316"/>
                  </a:lnTo>
                  <a:lnTo>
                    <a:pt x="1198" y="1332"/>
                  </a:lnTo>
                  <a:lnTo>
                    <a:pt x="1207" y="1349"/>
                  </a:lnTo>
                  <a:lnTo>
                    <a:pt x="1215" y="1366"/>
                  </a:lnTo>
                  <a:lnTo>
                    <a:pt x="1223" y="1384"/>
                  </a:lnTo>
                  <a:lnTo>
                    <a:pt x="1228" y="1401"/>
                  </a:lnTo>
                  <a:lnTo>
                    <a:pt x="1232" y="1418"/>
                  </a:lnTo>
                  <a:lnTo>
                    <a:pt x="1236" y="1435"/>
                  </a:lnTo>
                  <a:lnTo>
                    <a:pt x="1242" y="1472"/>
                  </a:lnTo>
                  <a:lnTo>
                    <a:pt x="1248" y="1508"/>
                  </a:lnTo>
                  <a:lnTo>
                    <a:pt x="1250" y="1526"/>
                  </a:lnTo>
                  <a:lnTo>
                    <a:pt x="1255" y="1543"/>
                  </a:lnTo>
                  <a:lnTo>
                    <a:pt x="1259" y="1560"/>
                  </a:lnTo>
                  <a:lnTo>
                    <a:pt x="1267" y="1578"/>
                  </a:lnTo>
                  <a:lnTo>
                    <a:pt x="1276" y="1597"/>
                  </a:lnTo>
                  <a:lnTo>
                    <a:pt x="1288" y="1616"/>
                  </a:lnTo>
                  <a:lnTo>
                    <a:pt x="1299" y="1633"/>
                  </a:lnTo>
                  <a:lnTo>
                    <a:pt x="1313" y="1649"/>
                  </a:lnTo>
                  <a:lnTo>
                    <a:pt x="1328" y="1664"/>
                  </a:lnTo>
                  <a:lnTo>
                    <a:pt x="1346" y="1677"/>
                  </a:lnTo>
                  <a:lnTo>
                    <a:pt x="1365" y="1691"/>
                  </a:lnTo>
                  <a:lnTo>
                    <a:pt x="1386" y="1702"/>
                  </a:lnTo>
                  <a:lnTo>
                    <a:pt x="1407" y="1712"/>
                  </a:lnTo>
                  <a:lnTo>
                    <a:pt x="1432" y="1721"/>
                  </a:lnTo>
                  <a:lnTo>
                    <a:pt x="1457" y="1729"/>
                  </a:lnTo>
                  <a:lnTo>
                    <a:pt x="1486" y="1737"/>
                  </a:lnTo>
                  <a:lnTo>
                    <a:pt x="1514" y="1743"/>
                  </a:lnTo>
                  <a:lnTo>
                    <a:pt x="1547" y="1746"/>
                  </a:lnTo>
                  <a:lnTo>
                    <a:pt x="1580" y="1750"/>
                  </a:lnTo>
                  <a:lnTo>
                    <a:pt x="1616" y="1754"/>
                  </a:lnTo>
                  <a:lnTo>
                    <a:pt x="1601" y="1766"/>
                  </a:lnTo>
                  <a:lnTo>
                    <a:pt x="1584" y="1777"/>
                  </a:lnTo>
                  <a:lnTo>
                    <a:pt x="1564" y="1787"/>
                  </a:lnTo>
                  <a:lnTo>
                    <a:pt x="1545" y="1794"/>
                  </a:lnTo>
                  <a:lnTo>
                    <a:pt x="1524" y="1802"/>
                  </a:lnTo>
                  <a:lnTo>
                    <a:pt x="1503" y="1808"/>
                  </a:lnTo>
                  <a:lnTo>
                    <a:pt x="1480" y="1814"/>
                  </a:lnTo>
                  <a:lnTo>
                    <a:pt x="1457" y="1817"/>
                  </a:lnTo>
                  <a:lnTo>
                    <a:pt x="1434" y="1821"/>
                  </a:lnTo>
                  <a:lnTo>
                    <a:pt x="1409" y="1823"/>
                  </a:lnTo>
                  <a:lnTo>
                    <a:pt x="1384" y="1823"/>
                  </a:lnTo>
                  <a:lnTo>
                    <a:pt x="1359" y="1823"/>
                  </a:lnTo>
                  <a:lnTo>
                    <a:pt x="1309" y="1821"/>
                  </a:lnTo>
                  <a:lnTo>
                    <a:pt x="1257" y="1816"/>
                  </a:lnTo>
                  <a:lnTo>
                    <a:pt x="1207" y="1806"/>
                  </a:lnTo>
                  <a:lnTo>
                    <a:pt x="1157" y="1793"/>
                  </a:lnTo>
                  <a:lnTo>
                    <a:pt x="1109" y="1777"/>
                  </a:lnTo>
                  <a:lnTo>
                    <a:pt x="1063" y="1760"/>
                  </a:lnTo>
                  <a:lnTo>
                    <a:pt x="1021" y="1739"/>
                  </a:lnTo>
                  <a:lnTo>
                    <a:pt x="983" y="1718"/>
                  </a:lnTo>
                  <a:lnTo>
                    <a:pt x="965" y="1706"/>
                  </a:lnTo>
                  <a:lnTo>
                    <a:pt x="950" y="1693"/>
                  </a:lnTo>
                  <a:lnTo>
                    <a:pt x="935" y="1679"/>
                  </a:lnTo>
                  <a:lnTo>
                    <a:pt x="921" y="1668"/>
                  </a:lnTo>
                  <a:lnTo>
                    <a:pt x="923" y="1700"/>
                  </a:lnTo>
                  <a:lnTo>
                    <a:pt x="927" y="1733"/>
                  </a:lnTo>
                  <a:lnTo>
                    <a:pt x="933" y="1766"/>
                  </a:lnTo>
                  <a:lnTo>
                    <a:pt x="940" y="1798"/>
                  </a:lnTo>
                  <a:lnTo>
                    <a:pt x="948" y="1829"/>
                  </a:lnTo>
                  <a:lnTo>
                    <a:pt x="960" y="1860"/>
                  </a:lnTo>
                  <a:lnTo>
                    <a:pt x="971" y="1890"/>
                  </a:lnTo>
                  <a:lnTo>
                    <a:pt x="985" y="1919"/>
                  </a:lnTo>
                  <a:lnTo>
                    <a:pt x="998" y="1948"/>
                  </a:lnTo>
                  <a:lnTo>
                    <a:pt x="1015" y="1975"/>
                  </a:lnTo>
                  <a:lnTo>
                    <a:pt x="1033" y="2002"/>
                  </a:lnTo>
                  <a:lnTo>
                    <a:pt x="1052" y="2027"/>
                  </a:lnTo>
                  <a:lnTo>
                    <a:pt x="1073" y="2052"/>
                  </a:lnTo>
                  <a:lnTo>
                    <a:pt x="1096" y="2075"/>
                  </a:lnTo>
                  <a:lnTo>
                    <a:pt x="1121" y="2096"/>
                  </a:lnTo>
                  <a:lnTo>
                    <a:pt x="1146" y="2117"/>
                  </a:lnTo>
                  <a:lnTo>
                    <a:pt x="1173" y="2136"/>
                  </a:lnTo>
                  <a:lnTo>
                    <a:pt x="1202" y="2153"/>
                  </a:lnTo>
                  <a:lnTo>
                    <a:pt x="1232" y="2169"/>
                  </a:lnTo>
                  <a:lnTo>
                    <a:pt x="1265" y="2182"/>
                  </a:lnTo>
                  <a:lnTo>
                    <a:pt x="1298" y="2196"/>
                  </a:lnTo>
                  <a:lnTo>
                    <a:pt x="1334" y="2205"/>
                  </a:lnTo>
                  <a:lnTo>
                    <a:pt x="1370" y="2215"/>
                  </a:lnTo>
                  <a:lnTo>
                    <a:pt x="1409" y="2221"/>
                  </a:lnTo>
                  <a:lnTo>
                    <a:pt x="1447" y="2224"/>
                  </a:lnTo>
                  <a:lnTo>
                    <a:pt x="1490" y="2226"/>
                  </a:lnTo>
                  <a:lnTo>
                    <a:pt x="1534" y="2226"/>
                  </a:lnTo>
                  <a:lnTo>
                    <a:pt x="1578" y="2224"/>
                  </a:lnTo>
                  <a:lnTo>
                    <a:pt x="1624" y="2219"/>
                  </a:lnTo>
                  <a:lnTo>
                    <a:pt x="1672" y="2213"/>
                  </a:lnTo>
                  <a:lnTo>
                    <a:pt x="1722" y="2201"/>
                  </a:lnTo>
                  <a:lnTo>
                    <a:pt x="1772" y="2190"/>
                  </a:lnTo>
                  <a:lnTo>
                    <a:pt x="1808" y="2182"/>
                  </a:lnTo>
                  <a:lnTo>
                    <a:pt x="1839" y="2178"/>
                  </a:lnTo>
                  <a:lnTo>
                    <a:pt x="1854" y="2178"/>
                  </a:lnTo>
                  <a:lnTo>
                    <a:pt x="1870" y="2180"/>
                  </a:lnTo>
                  <a:lnTo>
                    <a:pt x="1883" y="2182"/>
                  </a:lnTo>
                  <a:lnTo>
                    <a:pt x="1897" y="2186"/>
                  </a:lnTo>
                  <a:lnTo>
                    <a:pt x="1908" y="2192"/>
                  </a:lnTo>
                  <a:lnTo>
                    <a:pt x="1920" y="2199"/>
                  </a:lnTo>
                  <a:lnTo>
                    <a:pt x="1931" y="2207"/>
                  </a:lnTo>
                  <a:lnTo>
                    <a:pt x="1941" y="2217"/>
                  </a:lnTo>
                  <a:lnTo>
                    <a:pt x="1950" y="2228"/>
                  </a:lnTo>
                  <a:lnTo>
                    <a:pt x="1960" y="2244"/>
                  </a:lnTo>
                  <a:lnTo>
                    <a:pt x="1968" y="2259"/>
                  </a:lnTo>
                  <a:lnTo>
                    <a:pt x="1975" y="2276"/>
                  </a:lnTo>
                  <a:lnTo>
                    <a:pt x="1985" y="2299"/>
                  </a:lnTo>
                  <a:lnTo>
                    <a:pt x="1996" y="2320"/>
                  </a:lnTo>
                  <a:lnTo>
                    <a:pt x="2010" y="2340"/>
                  </a:lnTo>
                  <a:lnTo>
                    <a:pt x="2025" y="2357"/>
                  </a:lnTo>
                  <a:lnTo>
                    <a:pt x="2041" y="2370"/>
                  </a:lnTo>
                  <a:lnTo>
                    <a:pt x="2058" y="2384"/>
                  </a:lnTo>
                  <a:lnTo>
                    <a:pt x="2075" y="2393"/>
                  </a:lnTo>
                  <a:lnTo>
                    <a:pt x="2094" y="2403"/>
                  </a:lnTo>
                  <a:lnTo>
                    <a:pt x="2114" y="2409"/>
                  </a:lnTo>
                  <a:lnTo>
                    <a:pt x="2133" y="2414"/>
                  </a:lnTo>
                  <a:lnTo>
                    <a:pt x="2154" y="2418"/>
                  </a:lnTo>
                  <a:lnTo>
                    <a:pt x="2175" y="2420"/>
                  </a:lnTo>
                  <a:lnTo>
                    <a:pt x="2196" y="2420"/>
                  </a:lnTo>
                  <a:lnTo>
                    <a:pt x="2217" y="2420"/>
                  </a:lnTo>
                  <a:lnTo>
                    <a:pt x="2238" y="2420"/>
                  </a:lnTo>
                  <a:lnTo>
                    <a:pt x="2259" y="2418"/>
                  </a:lnTo>
                  <a:lnTo>
                    <a:pt x="2307" y="2413"/>
                  </a:lnTo>
                  <a:lnTo>
                    <a:pt x="2354" y="2409"/>
                  </a:lnTo>
                  <a:lnTo>
                    <a:pt x="2396" y="2409"/>
                  </a:lnTo>
                  <a:lnTo>
                    <a:pt x="2438" y="2411"/>
                  </a:lnTo>
                  <a:lnTo>
                    <a:pt x="2476" y="2413"/>
                  </a:lnTo>
                  <a:lnTo>
                    <a:pt x="2515" y="2418"/>
                  </a:lnTo>
                  <a:lnTo>
                    <a:pt x="2549" y="2428"/>
                  </a:lnTo>
                  <a:lnTo>
                    <a:pt x="2584" y="2438"/>
                  </a:lnTo>
                  <a:lnTo>
                    <a:pt x="2618" y="2451"/>
                  </a:lnTo>
                  <a:lnTo>
                    <a:pt x="2649" y="2466"/>
                  </a:lnTo>
                  <a:lnTo>
                    <a:pt x="2680" y="2485"/>
                  </a:lnTo>
                  <a:lnTo>
                    <a:pt x="2711" y="2505"/>
                  </a:lnTo>
                  <a:lnTo>
                    <a:pt x="2739" y="2530"/>
                  </a:lnTo>
                  <a:lnTo>
                    <a:pt x="2768" y="2555"/>
                  </a:lnTo>
                  <a:lnTo>
                    <a:pt x="2797" y="2585"/>
                  </a:lnTo>
                  <a:lnTo>
                    <a:pt x="2826" y="2616"/>
                  </a:lnTo>
                  <a:lnTo>
                    <a:pt x="2828" y="2589"/>
                  </a:lnTo>
                  <a:lnTo>
                    <a:pt x="2830" y="2562"/>
                  </a:lnTo>
                  <a:lnTo>
                    <a:pt x="2828" y="2537"/>
                  </a:lnTo>
                  <a:lnTo>
                    <a:pt x="2828" y="2510"/>
                  </a:lnTo>
                  <a:lnTo>
                    <a:pt x="2824" y="2487"/>
                  </a:lnTo>
                  <a:lnTo>
                    <a:pt x="2820" y="2462"/>
                  </a:lnTo>
                  <a:lnTo>
                    <a:pt x="2816" y="2439"/>
                  </a:lnTo>
                  <a:lnTo>
                    <a:pt x="2809" y="2416"/>
                  </a:lnTo>
                  <a:lnTo>
                    <a:pt x="2803" y="2395"/>
                  </a:lnTo>
                  <a:lnTo>
                    <a:pt x="2795" y="2374"/>
                  </a:lnTo>
                  <a:lnTo>
                    <a:pt x="2786" y="2353"/>
                  </a:lnTo>
                  <a:lnTo>
                    <a:pt x="2776" y="2334"/>
                  </a:lnTo>
                  <a:lnTo>
                    <a:pt x="2755" y="2295"/>
                  </a:lnTo>
                  <a:lnTo>
                    <a:pt x="2732" y="2261"/>
                  </a:lnTo>
                  <a:lnTo>
                    <a:pt x="2707" y="2226"/>
                  </a:lnTo>
                  <a:lnTo>
                    <a:pt x="2680" y="2198"/>
                  </a:lnTo>
                  <a:lnTo>
                    <a:pt x="2651" y="2169"/>
                  </a:lnTo>
                  <a:lnTo>
                    <a:pt x="2622" y="2144"/>
                  </a:lnTo>
                  <a:lnTo>
                    <a:pt x="2594" y="2119"/>
                  </a:lnTo>
                  <a:lnTo>
                    <a:pt x="2567" y="2098"/>
                  </a:lnTo>
                  <a:lnTo>
                    <a:pt x="2540" y="2080"/>
                  </a:lnTo>
                  <a:lnTo>
                    <a:pt x="2513" y="2063"/>
                  </a:lnTo>
                  <a:lnTo>
                    <a:pt x="2490" y="2048"/>
                  </a:lnTo>
                  <a:lnTo>
                    <a:pt x="2471" y="2032"/>
                  </a:lnTo>
                  <a:lnTo>
                    <a:pt x="2453" y="2019"/>
                  </a:lnTo>
                  <a:lnTo>
                    <a:pt x="2438" y="2004"/>
                  </a:lnTo>
                  <a:lnTo>
                    <a:pt x="2425" y="1988"/>
                  </a:lnTo>
                  <a:lnTo>
                    <a:pt x="2413" y="1973"/>
                  </a:lnTo>
                  <a:lnTo>
                    <a:pt x="2403" y="1960"/>
                  </a:lnTo>
                  <a:lnTo>
                    <a:pt x="2396" y="1944"/>
                  </a:lnTo>
                  <a:lnTo>
                    <a:pt x="2390" y="1931"/>
                  </a:lnTo>
                  <a:lnTo>
                    <a:pt x="2384" y="1915"/>
                  </a:lnTo>
                  <a:lnTo>
                    <a:pt x="2380" y="1902"/>
                  </a:lnTo>
                  <a:lnTo>
                    <a:pt x="2377" y="1888"/>
                  </a:lnTo>
                  <a:lnTo>
                    <a:pt x="2375" y="1862"/>
                  </a:lnTo>
                  <a:lnTo>
                    <a:pt x="2373" y="1837"/>
                  </a:lnTo>
                  <a:lnTo>
                    <a:pt x="2390" y="1856"/>
                  </a:lnTo>
                  <a:lnTo>
                    <a:pt x="2407" y="1873"/>
                  </a:lnTo>
                  <a:lnTo>
                    <a:pt x="2426" y="1890"/>
                  </a:lnTo>
                  <a:lnTo>
                    <a:pt x="2446" y="1906"/>
                  </a:lnTo>
                  <a:lnTo>
                    <a:pt x="2467" y="1919"/>
                  </a:lnTo>
                  <a:lnTo>
                    <a:pt x="2486" y="1931"/>
                  </a:lnTo>
                  <a:lnTo>
                    <a:pt x="2507" y="1942"/>
                  </a:lnTo>
                  <a:lnTo>
                    <a:pt x="2528" y="1954"/>
                  </a:lnTo>
                  <a:lnTo>
                    <a:pt x="2549" y="1963"/>
                  </a:lnTo>
                  <a:lnTo>
                    <a:pt x="2572" y="1971"/>
                  </a:lnTo>
                  <a:lnTo>
                    <a:pt x="2594" y="1979"/>
                  </a:lnTo>
                  <a:lnTo>
                    <a:pt x="2617" y="1986"/>
                  </a:lnTo>
                  <a:lnTo>
                    <a:pt x="2663" y="1996"/>
                  </a:lnTo>
                  <a:lnTo>
                    <a:pt x="2709" y="2004"/>
                  </a:lnTo>
                  <a:lnTo>
                    <a:pt x="2747" y="2009"/>
                  </a:lnTo>
                  <a:lnTo>
                    <a:pt x="2786" y="2017"/>
                  </a:lnTo>
                  <a:lnTo>
                    <a:pt x="2822" y="2025"/>
                  </a:lnTo>
                  <a:lnTo>
                    <a:pt x="2858" y="2032"/>
                  </a:lnTo>
                  <a:lnTo>
                    <a:pt x="2891" y="2042"/>
                  </a:lnTo>
                  <a:lnTo>
                    <a:pt x="2924" y="2052"/>
                  </a:lnTo>
                  <a:lnTo>
                    <a:pt x="2954" y="2063"/>
                  </a:lnTo>
                  <a:lnTo>
                    <a:pt x="2983" y="2075"/>
                  </a:lnTo>
                  <a:lnTo>
                    <a:pt x="3012" y="2088"/>
                  </a:lnTo>
                  <a:lnTo>
                    <a:pt x="3037" y="2102"/>
                  </a:lnTo>
                  <a:lnTo>
                    <a:pt x="3062" y="2117"/>
                  </a:lnTo>
                  <a:lnTo>
                    <a:pt x="3085" y="2134"/>
                  </a:lnTo>
                  <a:lnTo>
                    <a:pt x="3106" y="2151"/>
                  </a:lnTo>
                  <a:lnTo>
                    <a:pt x="3125" y="2169"/>
                  </a:lnTo>
                  <a:lnTo>
                    <a:pt x="3143" y="2188"/>
                  </a:lnTo>
                  <a:lnTo>
                    <a:pt x="3160" y="2209"/>
                  </a:lnTo>
                  <a:lnTo>
                    <a:pt x="3160" y="2180"/>
                  </a:lnTo>
                  <a:lnTo>
                    <a:pt x="3160" y="2151"/>
                  </a:lnTo>
                  <a:lnTo>
                    <a:pt x="3156" y="2125"/>
                  </a:lnTo>
                  <a:lnTo>
                    <a:pt x="3152" y="2100"/>
                  </a:lnTo>
                  <a:lnTo>
                    <a:pt x="3146" y="2075"/>
                  </a:lnTo>
                  <a:lnTo>
                    <a:pt x="3139" y="2052"/>
                  </a:lnTo>
                  <a:lnTo>
                    <a:pt x="3129" y="2029"/>
                  </a:lnTo>
                  <a:lnTo>
                    <a:pt x="3120" y="2008"/>
                  </a:lnTo>
                  <a:lnTo>
                    <a:pt x="3106" y="1988"/>
                  </a:lnTo>
                  <a:lnTo>
                    <a:pt x="3095" y="1969"/>
                  </a:lnTo>
                  <a:lnTo>
                    <a:pt x="3081" y="1950"/>
                  </a:lnTo>
                  <a:lnTo>
                    <a:pt x="3066" y="1933"/>
                  </a:lnTo>
                  <a:lnTo>
                    <a:pt x="3035" y="1900"/>
                  </a:lnTo>
                  <a:lnTo>
                    <a:pt x="3004" y="1871"/>
                  </a:lnTo>
                  <a:lnTo>
                    <a:pt x="2937" y="1817"/>
                  </a:lnTo>
                  <a:lnTo>
                    <a:pt x="2876" y="1769"/>
                  </a:lnTo>
                  <a:lnTo>
                    <a:pt x="2849" y="1746"/>
                  </a:lnTo>
                  <a:lnTo>
                    <a:pt x="2828" y="1721"/>
                  </a:lnTo>
                  <a:lnTo>
                    <a:pt x="2818" y="1710"/>
                  </a:lnTo>
                  <a:lnTo>
                    <a:pt x="2810" y="1698"/>
                  </a:lnTo>
                  <a:lnTo>
                    <a:pt x="2803" y="1685"/>
                  </a:lnTo>
                  <a:lnTo>
                    <a:pt x="2799" y="1673"/>
                  </a:lnTo>
                  <a:lnTo>
                    <a:pt x="2837" y="1698"/>
                  </a:lnTo>
                  <a:lnTo>
                    <a:pt x="2876" y="1718"/>
                  </a:lnTo>
                  <a:lnTo>
                    <a:pt x="2910" y="1735"/>
                  </a:lnTo>
                  <a:lnTo>
                    <a:pt x="2947" y="1746"/>
                  </a:lnTo>
                  <a:lnTo>
                    <a:pt x="2983" y="1756"/>
                  </a:lnTo>
                  <a:lnTo>
                    <a:pt x="3020" y="1760"/>
                  </a:lnTo>
                  <a:lnTo>
                    <a:pt x="3058" y="1762"/>
                  </a:lnTo>
                  <a:lnTo>
                    <a:pt x="3098" y="1760"/>
                  </a:lnTo>
                  <a:lnTo>
                    <a:pt x="3125" y="1758"/>
                  </a:lnTo>
                  <a:lnTo>
                    <a:pt x="3156" y="1752"/>
                  </a:lnTo>
                  <a:lnTo>
                    <a:pt x="3185" y="1746"/>
                  </a:lnTo>
                  <a:lnTo>
                    <a:pt x="3216" y="1739"/>
                  </a:lnTo>
                  <a:lnTo>
                    <a:pt x="3244" y="1733"/>
                  </a:lnTo>
                  <a:lnTo>
                    <a:pt x="3275" y="1727"/>
                  </a:lnTo>
                  <a:lnTo>
                    <a:pt x="3306" y="1723"/>
                  </a:lnTo>
                  <a:lnTo>
                    <a:pt x="3337" y="1721"/>
                  </a:lnTo>
                  <a:lnTo>
                    <a:pt x="3367" y="1721"/>
                  </a:lnTo>
                  <a:lnTo>
                    <a:pt x="3396" y="1725"/>
                  </a:lnTo>
                  <a:lnTo>
                    <a:pt x="3411" y="1729"/>
                  </a:lnTo>
                  <a:lnTo>
                    <a:pt x="3427" y="1735"/>
                  </a:lnTo>
                  <a:lnTo>
                    <a:pt x="3440" y="1741"/>
                  </a:lnTo>
                  <a:lnTo>
                    <a:pt x="3456" y="1746"/>
                  </a:lnTo>
                  <a:lnTo>
                    <a:pt x="3469" y="1756"/>
                  </a:lnTo>
                  <a:lnTo>
                    <a:pt x="3484" y="1766"/>
                  </a:lnTo>
                  <a:lnTo>
                    <a:pt x="3498" y="1777"/>
                  </a:lnTo>
                  <a:lnTo>
                    <a:pt x="3511" y="1791"/>
                  </a:lnTo>
                  <a:lnTo>
                    <a:pt x="3525" y="1806"/>
                  </a:lnTo>
                  <a:lnTo>
                    <a:pt x="3538" y="1823"/>
                  </a:lnTo>
                  <a:lnTo>
                    <a:pt x="3552" y="1840"/>
                  </a:lnTo>
                  <a:lnTo>
                    <a:pt x="3563" y="1862"/>
                  </a:lnTo>
                  <a:lnTo>
                    <a:pt x="3596" y="1842"/>
                  </a:lnTo>
                  <a:lnTo>
                    <a:pt x="3630" y="1827"/>
                  </a:lnTo>
                  <a:lnTo>
                    <a:pt x="3665" y="1814"/>
                  </a:lnTo>
                  <a:lnTo>
                    <a:pt x="3699" y="1804"/>
                  </a:lnTo>
                  <a:lnTo>
                    <a:pt x="3736" y="1798"/>
                  </a:lnTo>
                  <a:lnTo>
                    <a:pt x="3772" y="1794"/>
                  </a:lnTo>
                  <a:lnTo>
                    <a:pt x="3809" y="1794"/>
                  </a:lnTo>
                  <a:lnTo>
                    <a:pt x="3843" y="1796"/>
                  </a:lnTo>
                  <a:lnTo>
                    <a:pt x="3880" y="1800"/>
                  </a:lnTo>
                  <a:lnTo>
                    <a:pt x="3916" y="1808"/>
                  </a:lnTo>
                  <a:lnTo>
                    <a:pt x="3951" y="1816"/>
                  </a:lnTo>
                  <a:lnTo>
                    <a:pt x="3986" y="1827"/>
                  </a:lnTo>
                  <a:lnTo>
                    <a:pt x="4018" y="1839"/>
                  </a:lnTo>
                  <a:lnTo>
                    <a:pt x="4051" y="1854"/>
                  </a:lnTo>
                  <a:lnTo>
                    <a:pt x="4080" y="1869"/>
                  </a:lnTo>
                  <a:lnTo>
                    <a:pt x="4110" y="1887"/>
                  </a:lnTo>
                  <a:close/>
                  <a:moveTo>
                    <a:pt x="2246" y="1449"/>
                  </a:moveTo>
                  <a:lnTo>
                    <a:pt x="1862" y="1449"/>
                  </a:lnTo>
                  <a:lnTo>
                    <a:pt x="1862" y="1063"/>
                  </a:lnTo>
                  <a:lnTo>
                    <a:pt x="2246" y="1063"/>
                  </a:lnTo>
                  <a:lnTo>
                    <a:pt x="2246"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Päivämäärän paikkamerkki 1"/>
          <p:cNvSpPr>
            <a:spLocks noGrp="1"/>
          </p:cNvSpPr>
          <p:nvPr>
            <p:ph type="dt" sz="half" idx="10"/>
          </p:nvPr>
        </p:nvSpPr>
        <p:spPr/>
        <p:txBody>
          <a:bodyPr/>
          <a:lstStyle/>
          <a:p>
            <a:pPr>
              <a:defRPr/>
            </a:pPr>
            <a:r>
              <a:rPr lang="fi-FI"/>
              <a:t>22/08/2018</a:t>
            </a:r>
          </a:p>
        </p:txBody>
      </p:sp>
      <p:sp>
        <p:nvSpPr>
          <p:cNvPr id="4" name="Alatunnisteen paikkamerkki 3"/>
          <p:cNvSpPr>
            <a:spLocks noGrp="1"/>
          </p:cNvSpPr>
          <p:nvPr>
            <p:ph type="ftr" sz="quarter" idx="11"/>
          </p:nvPr>
        </p:nvSpPr>
        <p:spPr/>
        <p:txBody>
          <a:bodyPr/>
          <a:lstStyle/>
          <a:p>
            <a:r>
              <a:rPr lang="fi-FI"/>
              <a:t>Sanna-Katja Parikka opetusteknologia@helsinki.fi</a:t>
            </a:r>
          </a:p>
        </p:txBody>
      </p:sp>
      <p:sp>
        <p:nvSpPr>
          <p:cNvPr id="8" name="Dian numeron paikkamerkki 7"/>
          <p:cNvSpPr>
            <a:spLocks noGrp="1"/>
          </p:cNvSpPr>
          <p:nvPr>
            <p:ph type="sldNum" sz="quarter" idx="12"/>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300085154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bheading">
    <p:spTree>
      <p:nvGrpSpPr>
        <p:cNvPr id="1" name=""/>
        <p:cNvGrpSpPr/>
        <p:nvPr/>
      </p:nvGrpSpPr>
      <p:grpSpPr>
        <a:xfrm>
          <a:off x="0" y="0"/>
          <a:ext cx="0" cy="0"/>
          <a:chOff x="0" y="0"/>
          <a:chExt cx="0" cy="0"/>
        </a:xfrm>
      </p:grpSpPr>
      <p:sp>
        <p:nvSpPr>
          <p:cNvPr id="13" name="Title Placeholder 1"/>
          <p:cNvSpPr>
            <a:spLocks noGrp="1"/>
          </p:cNvSpPr>
          <p:nvPr>
            <p:ph type="ctrTitle" hasCustomPrompt="1"/>
          </p:nvPr>
        </p:nvSpPr>
        <p:spPr>
          <a:xfrm>
            <a:off x="685800" y="2708920"/>
            <a:ext cx="7772400" cy="1296144"/>
          </a:xfrm>
        </p:spPr>
        <p:txBody>
          <a:bodyPr anchor="ctr" anchorCtr="0"/>
          <a:lstStyle>
            <a:lvl1pPr algn="ctr">
              <a:lnSpc>
                <a:spcPct val="70000"/>
              </a:lnSpc>
              <a:defRPr sz="3600">
                <a:latin typeface="+mj-lt"/>
                <a:ea typeface="ＭＳ Ｐゴシック" charset="0"/>
                <a:cs typeface="Gotham Narrow Bold"/>
              </a:defRPr>
            </a:lvl1pPr>
          </a:lstStyle>
          <a:p>
            <a:pPr lvl="0"/>
            <a:r>
              <a:rPr lang="fi-FI" noProof="0"/>
              <a:t>CLICK TO ADD SUBHEADING</a:t>
            </a:r>
          </a:p>
        </p:txBody>
      </p:sp>
      <p:sp>
        <p:nvSpPr>
          <p:cNvPr id="2" name="Päivämäärän paikkamerkki 1"/>
          <p:cNvSpPr>
            <a:spLocks noGrp="1"/>
          </p:cNvSpPr>
          <p:nvPr>
            <p:ph type="dt" sz="half" idx="10"/>
          </p:nvPr>
        </p:nvSpPr>
        <p:spPr/>
        <p:txBody>
          <a:bodyPr/>
          <a:lstStyle/>
          <a:p>
            <a:pPr>
              <a:defRPr/>
            </a:pPr>
            <a:r>
              <a:rPr lang="fi-FI"/>
              <a:t>22/08/2018</a:t>
            </a:r>
          </a:p>
        </p:txBody>
      </p:sp>
      <p:sp>
        <p:nvSpPr>
          <p:cNvPr id="6" name="Alatunnisteen paikkamerkki 5"/>
          <p:cNvSpPr>
            <a:spLocks noGrp="1"/>
          </p:cNvSpPr>
          <p:nvPr>
            <p:ph type="ftr" sz="quarter" idx="11"/>
          </p:nvPr>
        </p:nvSpPr>
        <p:spPr/>
        <p:txBody>
          <a:bodyPr/>
          <a:lstStyle/>
          <a:p>
            <a:r>
              <a:rPr lang="fi-FI"/>
              <a:t>Sanna-Katja Parikka opetusteknologia@helsinki.fi</a:t>
            </a:r>
          </a:p>
        </p:txBody>
      </p:sp>
      <p:sp>
        <p:nvSpPr>
          <p:cNvPr id="7" name="Dian numeron paikkamerkki 6"/>
          <p:cNvSpPr>
            <a:spLocks noGrp="1"/>
          </p:cNvSpPr>
          <p:nvPr>
            <p:ph type="sldNum" sz="quarter" idx="12"/>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1740312644"/>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10" name="Title Placeholder 1"/>
          <p:cNvSpPr>
            <a:spLocks noGrp="1"/>
          </p:cNvSpPr>
          <p:nvPr>
            <p:ph type="title" hasCustomPrompt="1"/>
          </p:nvPr>
        </p:nvSpPr>
        <p:spPr bwMode="auto">
          <a:xfrm>
            <a:off x="251520" y="692696"/>
            <a:ext cx="8640960" cy="1249544"/>
          </a:xfrm>
          <a:prstGeom prst="rect">
            <a:avLst/>
          </a:prstGeom>
          <a:noFill/>
          <a:ln w="9525">
            <a:noFill/>
            <a:miter lim="800000"/>
            <a:headEnd/>
            <a:tailEnd/>
          </a:ln>
        </p:spPr>
        <p:txBody>
          <a:bodyPr lIns="91440" tIns="45720" rIns="91440" bIns="45720"/>
          <a:lstStyle>
            <a:lvl1pPr algn="ctr">
              <a:defRPr sz="4000"/>
            </a:lvl1pPr>
          </a:lstStyle>
          <a:p>
            <a:pPr lvl="0"/>
            <a:r>
              <a:rPr lang="fi-FI"/>
              <a:t>CLICK TO ADD TITLE</a:t>
            </a:r>
            <a:endParaRPr lang="en-US"/>
          </a:p>
        </p:txBody>
      </p:sp>
      <p:sp>
        <p:nvSpPr>
          <p:cNvPr id="13" name="Text Placeholder 2"/>
          <p:cNvSpPr>
            <a:spLocks noGrp="1"/>
          </p:cNvSpPr>
          <p:nvPr>
            <p:ph idx="1" hasCustomPrompt="1"/>
          </p:nvPr>
        </p:nvSpPr>
        <p:spPr bwMode="auto">
          <a:xfrm>
            <a:off x="251520" y="2204865"/>
            <a:ext cx="8640960" cy="3888432"/>
          </a:xfrm>
          <a:prstGeom prst="rect">
            <a:avLst/>
          </a:prstGeom>
          <a:noFill/>
          <a:ln w="9525">
            <a:noFill/>
            <a:miter lim="800000"/>
            <a:headEnd/>
            <a:tailEnd/>
          </a:ln>
        </p:spPr>
        <p:txBody>
          <a:bodyPr lIns="91440" tIns="45720" rIns="91440" bIns="45720"/>
          <a:lstStyle>
            <a:lvl1pPr marL="92075" indent="0" algn="ctr">
              <a:lnSpc>
                <a:spcPct val="80000"/>
              </a:lnSpc>
              <a:buClr>
                <a:schemeClr val="tx1"/>
              </a:buClr>
              <a:buFont typeface="Arial"/>
              <a:buNone/>
              <a:defRPr>
                <a:latin typeface="+mj-lt"/>
                <a:cs typeface="Gotham narrow bold"/>
              </a:defRPr>
            </a:lvl1pPr>
            <a:lvl2pPr marL="382588" indent="0" algn="ctr">
              <a:lnSpc>
                <a:spcPct val="80000"/>
              </a:lnSpc>
              <a:buFont typeface="Arial"/>
              <a:buNone/>
              <a:defRPr>
                <a:latin typeface="Gotham Narrow Book"/>
                <a:cs typeface="Gotham Narrow Book"/>
              </a:defRPr>
            </a:lvl2pPr>
            <a:lvl3pPr marL="765175" indent="0" algn="ctr">
              <a:lnSpc>
                <a:spcPct val="80000"/>
              </a:lnSpc>
              <a:buNone/>
              <a:defRPr>
                <a:latin typeface="Gotham Narrow Book"/>
                <a:cs typeface="Gotham Narrow Book"/>
              </a:defRPr>
            </a:lvl3pPr>
            <a:lvl4pPr marL="1241425" indent="0" algn="ctr">
              <a:lnSpc>
                <a:spcPct val="80000"/>
              </a:lnSpc>
              <a:buNone/>
              <a:defRPr>
                <a:latin typeface="Gotham Narrow Book"/>
                <a:cs typeface="Gotham Narrow Book"/>
              </a:defRPr>
            </a:lvl4pPr>
            <a:lvl5pPr marL="1717675" indent="0" algn="ctr">
              <a:lnSpc>
                <a:spcPct val="80000"/>
              </a:lnSpc>
              <a:buNone/>
              <a:defRPr>
                <a:latin typeface="Gotham Narrow Book"/>
                <a:cs typeface="Gotham Narrow Book"/>
              </a:defRPr>
            </a:lvl5pPr>
          </a:lstStyle>
          <a:p>
            <a:r>
              <a:rPr lang="en-US"/>
              <a:t>Click to add subtitle</a:t>
            </a:r>
          </a:p>
        </p:txBody>
      </p:sp>
      <p:sp>
        <p:nvSpPr>
          <p:cNvPr id="2" name="Päivämäärän paikkamerkki 1"/>
          <p:cNvSpPr>
            <a:spLocks noGrp="1"/>
          </p:cNvSpPr>
          <p:nvPr>
            <p:ph type="dt" sz="half" idx="10"/>
          </p:nvPr>
        </p:nvSpPr>
        <p:spPr/>
        <p:txBody>
          <a:bodyPr/>
          <a:lstStyle/>
          <a:p>
            <a:pPr>
              <a:defRPr/>
            </a:pPr>
            <a:r>
              <a:rPr lang="fi-FI"/>
              <a:t>22/08/2018</a:t>
            </a:r>
          </a:p>
        </p:txBody>
      </p:sp>
      <p:sp>
        <p:nvSpPr>
          <p:cNvPr id="4" name="Alatunnisteen paikkamerkki 3"/>
          <p:cNvSpPr>
            <a:spLocks noGrp="1"/>
          </p:cNvSpPr>
          <p:nvPr>
            <p:ph type="ftr" sz="quarter" idx="11"/>
          </p:nvPr>
        </p:nvSpPr>
        <p:spPr/>
        <p:txBody>
          <a:bodyPr/>
          <a:lstStyle/>
          <a:p>
            <a:r>
              <a:rPr lang="fi-FI"/>
              <a:t>Sanna-Katja Parikka opetusteknologia@helsinki.fi</a:t>
            </a:r>
          </a:p>
        </p:txBody>
      </p:sp>
      <p:sp>
        <p:nvSpPr>
          <p:cNvPr id="7" name="Dian numeron paikkamerkki 6"/>
          <p:cNvSpPr>
            <a:spLocks noGrp="1"/>
          </p:cNvSpPr>
          <p:nvPr>
            <p:ph type="sldNum" sz="quarter" idx="12"/>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134944570"/>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Basic">
    <p:spTree>
      <p:nvGrpSpPr>
        <p:cNvPr id="1" name=""/>
        <p:cNvGrpSpPr/>
        <p:nvPr/>
      </p:nvGrpSpPr>
      <p:grpSpPr>
        <a:xfrm>
          <a:off x="0" y="0"/>
          <a:ext cx="0" cy="0"/>
          <a:chOff x="0" y="0"/>
          <a:chExt cx="0" cy="0"/>
        </a:xfrm>
      </p:grpSpPr>
      <p:sp>
        <p:nvSpPr>
          <p:cNvPr id="10" name="Title Placeholder 1"/>
          <p:cNvSpPr>
            <a:spLocks noGrp="1"/>
          </p:cNvSpPr>
          <p:nvPr>
            <p:ph type="title" hasCustomPrompt="1"/>
          </p:nvPr>
        </p:nvSpPr>
        <p:spPr bwMode="auto">
          <a:xfrm>
            <a:off x="2195737" y="692696"/>
            <a:ext cx="6624736" cy="1249544"/>
          </a:xfrm>
          <a:prstGeom prst="rect">
            <a:avLst/>
          </a:prstGeom>
          <a:noFill/>
          <a:ln w="9525">
            <a:noFill/>
            <a:miter lim="800000"/>
            <a:headEnd/>
            <a:tailEnd/>
          </a:ln>
        </p:spPr>
        <p:txBody>
          <a:bodyPr lIns="91440" tIns="45720" rIns="91440" bIns="45720"/>
          <a:lstStyle>
            <a:lvl1pPr>
              <a:defRPr sz="4000" baseline="0">
                <a:latin typeface="+mj-lt"/>
              </a:defRPr>
            </a:lvl1pPr>
          </a:lstStyle>
          <a:p>
            <a:pPr lvl="0"/>
            <a:r>
              <a:rPr lang="fi-FI" err="1"/>
              <a:t>Click</a:t>
            </a:r>
            <a:r>
              <a:rPr lang="fi-FI"/>
              <a:t> to </a:t>
            </a:r>
            <a:r>
              <a:rPr lang="fi-FI" err="1"/>
              <a:t>add</a:t>
            </a:r>
            <a:r>
              <a:rPr lang="fi-FI"/>
              <a:t> </a:t>
            </a:r>
            <a:r>
              <a:rPr lang="fi-FI" err="1"/>
              <a:t>title</a:t>
            </a:r>
            <a:endParaRPr lang="en-US"/>
          </a:p>
        </p:txBody>
      </p:sp>
      <p:sp>
        <p:nvSpPr>
          <p:cNvPr id="13" name="Text Placeholder 2"/>
          <p:cNvSpPr>
            <a:spLocks noGrp="1"/>
          </p:cNvSpPr>
          <p:nvPr>
            <p:ph idx="1" hasCustomPrompt="1"/>
          </p:nvPr>
        </p:nvSpPr>
        <p:spPr bwMode="auto">
          <a:xfrm>
            <a:off x="467544" y="2204865"/>
            <a:ext cx="8384344" cy="3888432"/>
          </a:xfrm>
          <a:prstGeom prst="rect">
            <a:avLst/>
          </a:prstGeom>
          <a:noFill/>
          <a:ln w="9525">
            <a:noFill/>
            <a:miter lim="800000"/>
            <a:headEnd/>
            <a:tailEnd/>
          </a:ln>
        </p:spPr>
        <p:txBody>
          <a:bodyPr lIns="91440" tIns="45720" rIns="91440" bIns="45720"/>
          <a:lstStyle>
            <a:lvl1pPr marL="342900" indent="-250825">
              <a:lnSpc>
                <a:spcPct val="80000"/>
              </a:lnSpc>
              <a:buClr>
                <a:schemeClr val="tx1"/>
              </a:buClr>
              <a:buFont typeface="Arial"/>
              <a:buChar char="•"/>
              <a:defRPr>
                <a:latin typeface="+mn-lt"/>
                <a:cs typeface="Gotham Narrow Book"/>
              </a:defRPr>
            </a:lvl1pPr>
            <a:lvl2pPr marL="725488" indent="-342900">
              <a:lnSpc>
                <a:spcPct val="80000"/>
              </a:lnSpc>
              <a:buFont typeface="Arial"/>
              <a:buChar char="•"/>
              <a:defRPr>
                <a:latin typeface="+mn-lt"/>
                <a:cs typeface="Gotham Narrow Book"/>
              </a:defRPr>
            </a:lvl2pPr>
            <a:lvl3pPr>
              <a:lnSpc>
                <a:spcPct val="80000"/>
              </a:lnSpc>
              <a:defRPr>
                <a:latin typeface="+mn-lt"/>
                <a:cs typeface="Gotham Narrow Book"/>
              </a:defRPr>
            </a:lvl3pPr>
            <a:lvl4pPr>
              <a:lnSpc>
                <a:spcPct val="80000"/>
              </a:lnSpc>
              <a:defRPr>
                <a:latin typeface="+mn-lt"/>
                <a:cs typeface="Gotham Narrow Book"/>
              </a:defRPr>
            </a:lvl4pPr>
            <a:lvl5pPr>
              <a:lnSpc>
                <a:spcPct val="80000"/>
              </a:lnSpc>
              <a:defRPr>
                <a:latin typeface="+mn-lt"/>
                <a:cs typeface="Gotham Narrow Book"/>
              </a:defRPr>
            </a:lvl5pPr>
          </a:lstStyle>
          <a:p>
            <a:pPr lvl="0"/>
            <a:r>
              <a:rPr lang="fi-FI" noProof="0" err="1"/>
              <a:t>Click</a:t>
            </a:r>
            <a:r>
              <a:rPr lang="fi-FI" noProof="0"/>
              <a:t> to </a:t>
            </a:r>
            <a:r>
              <a:rPr lang="fi-FI" noProof="0" err="1"/>
              <a:t>add</a:t>
            </a:r>
            <a:r>
              <a:rPr lang="fi-FI" noProof="0"/>
              <a:t> </a:t>
            </a:r>
            <a:r>
              <a:rPr lang="fi-FI" noProof="0" err="1"/>
              <a:t>text</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en-US" noProof="0"/>
          </a:p>
        </p:txBody>
      </p:sp>
      <p:sp>
        <p:nvSpPr>
          <p:cNvPr id="2" name="Päivämäärän paikkamerkki 1"/>
          <p:cNvSpPr>
            <a:spLocks noGrp="1"/>
          </p:cNvSpPr>
          <p:nvPr>
            <p:ph type="dt" sz="half" idx="10"/>
          </p:nvPr>
        </p:nvSpPr>
        <p:spPr/>
        <p:txBody>
          <a:bodyPr/>
          <a:lstStyle/>
          <a:p>
            <a:pPr>
              <a:defRPr/>
            </a:pPr>
            <a:r>
              <a:rPr lang="fi-FI"/>
              <a:t>22/08/2018</a:t>
            </a:r>
          </a:p>
        </p:txBody>
      </p:sp>
      <p:sp>
        <p:nvSpPr>
          <p:cNvPr id="4" name="Alatunnisteen paikkamerkki 3"/>
          <p:cNvSpPr>
            <a:spLocks noGrp="1"/>
          </p:cNvSpPr>
          <p:nvPr>
            <p:ph type="ftr" sz="quarter" idx="11"/>
          </p:nvPr>
        </p:nvSpPr>
        <p:spPr/>
        <p:txBody>
          <a:bodyPr/>
          <a:lstStyle/>
          <a:p>
            <a:r>
              <a:rPr lang="fi-FI"/>
              <a:t>Sanna-Katja Parikka opetusteknologia@helsinki.fi</a:t>
            </a:r>
          </a:p>
        </p:txBody>
      </p:sp>
      <p:sp>
        <p:nvSpPr>
          <p:cNvPr id="7" name="Dian numeron paikkamerkki 6"/>
          <p:cNvSpPr>
            <a:spLocks noGrp="1"/>
          </p:cNvSpPr>
          <p:nvPr>
            <p:ph type="sldNum" sz="quarter" idx="12"/>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675444441"/>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Basic 2">
    <p:spTree>
      <p:nvGrpSpPr>
        <p:cNvPr id="1" name=""/>
        <p:cNvGrpSpPr/>
        <p:nvPr/>
      </p:nvGrpSpPr>
      <p:grpSpPr>
        <a:xfrm>
          <a:off x="0" y="0"/>
          <a:ext cx="0" cy="0"/>
          <a:chOff x="0" y="0"/>
          <a:chExt cx="0" cy="0"/>
        </a:xfrm>
      </p:grpSpPr>
      <p:sp>
        <p:nvSpPr>
          <p:cNvPr id="10" name="Title Placeholder 1"/>
          <p:cNvSpPr>
            <a:spLocks noGrp="1"/>
          </p:cNvSpPr>
          <p:nvPr>
            <p:ph type="title" hasCustomPrompt="1"/>
          </p:nvPr>
        </p:nvSpPr>
        <p:spPr bwMode="auto">
          <a:xfrm>
            <a:off x="2195737" y="692696"/>
            <a:ext cx="6624736" cy="1249544"/>
          </a:xfrm>
          <a:prstGeom prst="rect">
            <a:avLst/>
          </a:prstGeom>
          <a:noFill/>
          <a:ln w="9525">
            <a:noFill/>
            <a:miter lim="800000"/>
            <a:headEnd/>
            <a:tailEnd/>
          </a:ln>
        </p:spPr>
        <p:txBody>
          <a:bodyPr lIns="91440" tIns="45720" rIns="91440" bIns="45720"/>
          <a:lstStyle>
            <a:lvl1pPr>
              <a:defRPr sz="4000">
                <a:latin typeface="+mj-lt"/>
              </a:defRPr>
            </a:lvl1pPr>
          </a:lstStyle>
          <a:p>
            <a:pPr lvl="0"/>
            <a:r>
              <a:rPr lang="fi-FI"/>
              <a:t>CLICK TO ADD TITLE</a:t>
            </a:r>
            <a:endParaRPr lang="en-US"/>
          </a:p>
        </p:txBody>
      </p:sp>
      <p:sp>
        <p:nvSpPr>
          <p:cNvPr id="13" name="Text Placeholder 2"/>
          <p:cNvSpPr>
            <a:spLocks noGrp="1"/>
          </p:cNvSpPr>
          <p:nvPr>
            <p:ph idx="1" hasCustomPrompt="1"/>
          </p:nvPr>
        </p:nvSpPr>
        <p:spPr bwMode="auto">
          <a:xfrm>
            <a:off x="467544" y="2204865"/>
            <a:ext cx="3960440" cy="3888432"/>
          </a:xfrm>
          <a:prstGeom prst="rect">
            <a:avLst/>
          </a:prstGeom>
          <a:noFill/>
          <a:ln w="9525">
            <a:noFill/>
            <a:miter lim="800000"/>
            <a:headEnd/>
            <a:tailEnd/>
          </a:ln>
        </p:spPr>
        <p:txBody>
          <a:bodyPr lIns="91440" tIns="45720" rIns="91440" bIns="45720"/>
          <a:lstStyle>
            <a:lvl1pPr marL="342900" indent="-250825">
              <a:lnSpc>
                <a:spcPct val="80000"/>
              </a:lnSpc>
              <a:buClr>
                <a:schemeClr val="tx1"/>
              </a:buClr>
              <a:buFont typeface="Arial"/>
              <a:buChar char="•"/>
              <a:defRPr>
                <a:latin typeface="+mn-lt"/>
                <a:cs typeface="Gotham Narrow Book"/>
              </a:defRPr>
            </a:lvl1pPr>
            <a:lvl2pPr marL="725488" indent="-342900">
              <a:lnSpc>
                <a:spcPct val="80000"/>
              </a:lnSpc>
              <a:buFont typeface="Arial"/>
              <a:buChar char="•"/>
              <a:defRPr>
                <a:latin typeface="+mn-lt"/>
                <a:cs typeface="Gotham Narrow Book"/>
              </a:defRPr>
            </a:lvl2pPr>
            <a:lvl3pPr>
              <a:lnSpc>
                <a:spcPct val="80000"/>
              </a:lnSpc>
              <a:defRPr>
                <a:latin typeface="+mn-lt"/>
                <a:cs typeface="Gotham Narrow Book"/>
              </a:defRPr>
            </a:lvl3pPr>
            <a:lvl4pPr>
              <a:lnSpc>
                <a:spcPct val="80000"/>
              </a:lnSpc>
              <a:defRPr>
                <a:latin typeface="+mn-lt"/>
                <a:cs typeface="Gotham Narrow Book"/>
              </a:defRPr>
            </a:lvl4pPr>
            <a:lvl5pPr>
              <a:lnSpc>
                <a:spcPct val="80000"/>
              </a:lnSpc>
              <a:defRPr>
                <a:latin typeface="+mn-lt"/>
                <a:cs typeface="Gotham Narrow Book"/>
              </a:defRPr>
            </a:lvl5pPr>
          </a:lstStyle>
          <a:p>
            <a:pPr lvl="0"/>
            <a:r>
              <a:rPr lang="fi-FI" noProof="0" err="1"/>
              <a:t>Click</a:t>
            </a:r>
            <a:r>
              <a:rPr lang="fi-FI" noProof="0"/>
              <a:t> to </a:t>
            </a:r>
            <a:r>
              <a:rPr lang="fi-FI" noProof="0" err="1"/>
              <a:t>add</a:t>
            </a:r>
            <a:r>
              <a:rPr lang="fi-FI" noProof="0"/>
              <a:t> </a:t>
            </a:r>
            <a:r>
              <a:rPr lang="fi-FI" noProof="0" err="1"/>
              <a:t>text</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en-US" noProof="0"/>
          </a:p>
        </p:txBody>
      </p:sp>
      <p:sp>
        <p:nvSpPr>
          <p:cNvPr id="11" name="Text Placeholder 2"/>
          <p:cNvSpPr>
            <a:spLocks noGrp="1"/>
          </p:cNvSpPr>
          <p:nvPr>
            <p:ph idx="13" hasCustomPrompt="1"/>
          </p:nvPr>
        </p:nvSpPr>
        <p:spPr bwMode="auto">
          <a:xfrm>
            <a:off x="4860032" y="2204865"/>
            <a:ext cx="3960440" cy="3888432"/>
          </a:xfrm>
          <a:prstGeom prst="rect">
            <a:avLst/>
          </a:prstGeom>
          <a:noFill/>
          <a:ln w="9525">
            <a:noFill/>
            <a:miter lim="800000"/>
            <a:headEnd/>
            <a:tailEnd/>
          </a:ln>
        </p:spPr>
        <p:txBody>
          <a:bodyPr lIns="91440" tIns="45720" rIns="91440" bIns="45720"/>
          <a:lstStyle>
            <a:lvl1pPr marL="342900" indent="-250825">
              <a:lnSpc>
                <a:spcPct val="80000"/>
              </a:lnSpc>
              <a:buClr>
                <a:schemeClr val="tx1"/>
              </a:buClr>
              <a:buFont typeface="Arial"/>
              <a:buChar char="•"/>
              <a:defRPr>
                <a:latin typeface="+mn-lt"/>
                <a:cs typeface="Gotham Narrow Book"/>
              </a:defRPr>
            </a:lvl1pPr>
            <a:lvl2pPr marL="725488" indent="-342900">
              <a:lnSpc>
                <a:spcPct val="80000"/>
              </a:lnSpc>
              <a:buFont typeface="Arial"/>
              <a:buChar char="•"/>
              <a:defRPr>
                <a:latin typeface="+mn-lt"/>
                <a:cs typeface="Gotham Narrow Book"/>
              </a:defRPr>
            </a:lvl2pPr>
            <a:lvl3pPr>
              <a:lnSpc>
                <a:spcPct val="80000"/>
              </a:lnSpc>
              <a:defRPr>
                <a:latin typeface="+mn-lt"/>
                <a:cs typeface="Gotham Narrow Book"/>
              </a:defRPr>
            </a:lvl3pPr>
            <a:lvl4pPr>
              <a:lnSpc>
                <a:spcPct val="80000"/>
              </a:lnSpc>
              <a:defRPr>
                <a:latin typeface="+mn-lt"/>
                <a:cs typeface="Gotham Narrow Book"/>
              </a:defRPr>
            </a:lvl4pPr>
            <a:lvl5pPr>
              <a:lnSpc>
                <a:spcPct val="80000"/>
              </a:lnSpc>
              <a:defRPr>
                <a:latin typeface="+mn-lt"/>
                <a:cs typeface="Gotham Narrow Book"/>
              </a:defRPr>
            </a:lvl5pPr>
          </a:lstStyle>
          <a:p>
            <a:pPr lvl="0"/>
            <a:r>
              <a:rPr lang="fi-FI" noProof="0" err="1"/>
              <a:t>Click</a:t>
            </a:r>
            <a:r>
              <a:rPr lang="fi-FI" noProof="0"/>
              <a:t> to </a:t>
            </a:r>
            <a:r>
              <a:rPr lang="fi-FI" noProof="0" err="1"/>
              <a:t>add</a:t>
            </a:r>
            <a:r>
              <a:rPr lang="fi-FI" noProof="0"/>
              <a:t> </a:t>
            </a:r>
            <a:r>
              <a:rPr lang="fi-FI" noProof="0" err="1"/>
              <a:t>text</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en-US" noProof="0"/>
          </a:p>
        </p:txBody>
      </p:sp>
      <p:sp>
        <p:nvSpPr>
          <p:cNvPr id="2" name="Päivämäärän paikkamerkki 1"/>
          <p:cNvSpPr>
            <a:spLocks noGrp="1"/>
          </p:cNvSpPr>
          <p:nvPr>
            <p:ph type="dt" sz="half" idx="14"/>
          </p:nvPr>
        </p:nvSpPr>
        <p:spPr/>
        <p:txBody>
          <a:bodyPr/>
          <a:lstStyle/>
          <a:p>
            <a:pPr>
              <a:defRPr/>
            </a:pPr>
            <a:r>
              <a:rPr lang="fi-FI"/>
              <a:t>22/08/2018</a:t>
            </a:r>
          </a:p>
        </p:txBody>
      </p:sp>
      <p:sp>
        <p:nvSpPr>
          <p:cNvPr id="4" name="Alatunnisteen paikkamerkki 3"/>
          <p:cNvSpPr>
            <a:spLocks noGrp="1"/>
          </p:cNvSpPr>
          <p:nvPr>
            <p:ph type="ftr" sz="quarter" idx="15"/>
          </p:nvPr>
        </p:nvSpPr>
        <p:spPr/>
        <p:txBody>
          <a:bodyPr/>
          <a:lstStyle/>
          <a:p>
            <a:r>
              <a:rPr lang="fi-FI"/>
              <a:t>Sanna-Katja Parikka opetusteknologia@helsinki.fi</a:t>
            </a:r>
          </a:p>
        </p:txBody>
      </p:sp>
      <p:sp>
        <p:nvSpPr>
          <p:cNvPr id="7" name="Dian numeron paikkamerkki 6"/>
          <p:cNvSpPr>
            <a:spLocks noGrp="1"/>
          </p:cNvSpPr>
          <p:nvPr>
            <p:ph type="sldNum" sz="quarter" idx="16"/>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3756515353"/>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12" name="Picture Placeholder 2"/>
          <p:cNvSpPr>
            <a:spLocks noGrp="1"/>
          </p:cNvSpPr>
          <p:nvPr>
            <p:ph type="pic" sz="quarter" idx="13" hasCustomPrompt="1"/>
          </p:nvPr>
        </p:nvSpPr>
        <p:spPr bwMode="auto">
          <a:xfrm>
            <a:off x="254000" y="254000"/>
            <a:ext cx="8636000" cy="5905500"/>
          </a:xfrm>
          <a:solidFill>
            <a:srgbClr val="7F7F7F"/>
          </a:solidFill>
        </p:spPr>
        <p:txBody>
          <a:bodyPr anchor="ctr"/>
          <a:lstStyle>
            <a:lvl1pPr algn="ctr">
              <a:defRPr b="0" i="0">
                <a:latin typeface="+mj-lt"/>
                <a:cs typeface="Gotham-Bold"/>
              </a:defRPr>
            </a:lvl1pPr>
          </a:lstStyle>
          <a:p>
            <a:r>
              <a:rPr lang="en-US"/>
              <a:t>Click icon to add picture</a:t>
            </a:r>
          </a:p>
        </p:txBody>
      </p:sp>
      <p:sp>
        <p:nvSpPr>
          <p:cNvPr id="2" name="Päivämäärän paikkamerkki 1"/>
          <p:cNvSpPr>
            <a:spLocks noGrp="1"/>
          </p:cNvSpPr>
          <p:nvPr>
            <p:ph type="dt" sz="half" idx="14"/>
          </p:nvPr>
        </p:nvSpPr>
        <p:spPr/>
        <p:txBody>
          <a:bodyPr/>
          <a:lstStyle/>
          <a:p>
            <a:pPr>
              <a:defRPr/>
            </a:pPr>
            <a:r>
              <a:rPr lang="fi-FI"/>
              <a:t>22/08/2018</a:t>
            </a:r>
          </a:p>
        </p:txBody>
      </p:sp>
      <p:sp>
        <p:nvSpPr>
          <p:cNvPr id="6" name="Alatunnisteen paikkamerkki 5"/>
          <p:cNvSpPr>
            <a:spLocks noGrp="1"/>
          </p:cNvSpPr>
          <p:nvPr>
            <p:ph type="ftr" sz="quarter" idx="15"/>
          </p:nvPr>
        </p:nvSpPr>
        <p:spPr/>
        <p:txBody>
          <a:bodyPr/>
          <a:lstStyle/>
          <a:p>
            <a:r>
              <a:rPr lang="fi-FI"/>
              <a:t>Sanna-Katja Parikka opetusteknologia@helsinki.fi</a:t>
            </a:r>
          </a:p>
        </p:txBody>
      </p:sp>
      <p:sp>
        <p:nvSpPr>
          <p:cNvPr id="7" name="Dian numeron paikkamerkki 6"/>
          <p:cNvSpPr>
            <a:spLocks noGrp="1"/>
          </p:cNvSpPr>
          <p:nvPr>
            <p:ph type="sldNum" sz="quarter" idx="16"/>
          </p:nvPr>
        </p:nvSpPr>
        <p:spPr/>
        <p:txBody>
          <a:bodyPr/>
          <a:lstStyle/>
          <a:p>
            <a:pPr>
              <a:defRPr/>
            </a:pPr>
            <a:fld id="{4669315E-5A66-CF44-AE5D-C333B2F730C4}" type="slidenum">
              <a:rPr lang="en-GB" smtClean="0"/>
              <a:pPr>
                <a:defRPr/>
              </a:pPr>
              <a:t>‹#›</a:t>
            </a:fld>
            <a:endParaRPr lang="en-GB"/>
          </a:p>
        </p:txBody>
      </p:sp>
      <p:sp>
        <p:nvSpPr>
          <p:cNvPr id="10" name="Title Placeholder 1"/>
          <p:cNvSpPr>
            <a:spLocks noGrp="1"/>
          </p:cNvSpPr>
          <p:nvPr>
            <p:ph type="ctrTitle" hasCustomPrompt="1"/>
          </p:nvPr>
        </p:nvSpPr>
        <p:spPr>
          <a:xfrm>
            <a:off x="685800" y="2708920"/>
            <a:ext cx="7772400" cy="1296144"/>
          </a:xfrm>
        </p:spPr>
        <p:txBody>
          <a:bodyPr anchor="ctr" anchorCtr="0"/>
          <a:lstStyle>
            <a:lvl1pPr algn="ctr">
              <a:lnSpc>
                <a:spcPct val="70000"/>
              </a:lnSpc>
              <a:defRPr sz="3600">
                <a:latin typeface="+mj-lt"/>
                <a:ea typeface="ＭＳ Ｐゴシック" charset="0"/>
                <a:cs typeface="Gotham Narrow Bold"/>
              </a:defRPr>
            </a:lvl1pPr>
          </a:lstStyle>
          <a:p>
            <a:pPr lvl="0"/>
            <a:r>
              <a:rPr lang="fi-FI" noProof="0"/>
              <a:t>CLICK TO ADD TEXT</a:t>
            </a:r>
          </a:p>
        </p:txBody>
      </p:sp>
      <p:grpSp>
        <p:nvGrpSpPr>
          <p:cNvPr id="17" name="Ryhmä 16"/>
          <p:cNvGrpSpPr/>
          <p:nvPr userDrawn="1"/>
        </p:nvGrpSpPr>
        <p:grpSpPr bwMode="black">
          <a:xfrm>
            <a:off x="251999" y="250724"/>
            <a:ext cx="1373601" cy="1287376"/>
            <a:chOff x="1311275" y="373063"/>
            <a:chExt cx="6524625" cy="6115050"/>
          </a:xfrm>
          <a:solidFill>
            <a:srgbClr val="FFFFFF"/>
          </a:solidFill>
        </p:grpSpPr>
        <p:sp>
          <p:nvSpPr>
            <p:cNvPr id="18" name="Rectangle 5"/>
            <p:cNvSpPr>
              <a:spLocks noChangeArrowheads="1"/>
            </p:cNvSpPr>
            <p:nvPr userDrawn="1"/>
          </p:nvSpPr>
          <p:spPr bwMode="black">
            <a:xfrm>
              <a:off x="4267200" y="5875338"/>
              <a:ext cx="609600"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Rectangle 6"/>
            <p:cNvSpPr>
              <a:spLocks noChangeArrowheads="1"/>
            </p:cNvSpPr>
            <p:nvPr userDrawn="1"/>
          </p:nvSpPr>
          <p:spPr bwMode="black">
            <a:xfrm>
              <a:off x="4267200" y="373063"/>
              <a:ext cx="609600" cy="609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7"/>
            <p:cNvSpPr>
              <a:spLocks noEditPoints="1"/>
            </p:cNvSpPr>
            <p:nvPr userDrawn="1"/>
          </p:nvSpPr>
          <p:spPr bwMode="black">
            <a:xfrm>
              <a:off x="1311275" y="1436688"/>
              <a:ext cx="6524625" cy="4152900"/>
            </a:xfrm>
            <a:custGeom>
              <a:avLst/>
              <a:gdLst>
                <a:gd name="T0" fmla="*/ 3947 w 4110"/>
                <a:gd name="T1" fmla="*/ 1670 h 2616"/>
                <a:gd name="T2" fmla="*/ 3459 w 4110"/>
                <a:gd name="T3" fmla="*/ 1403 h 2616"/>
                <a:gd name="T4" fmla="*/ 3294 w 4110"/>
                <a:gd name="T5" fmla="*/ 1199 h 2616"/>
                <a:gd name="T6" fmla="*/ 3062 w 4110"/>
                <a:gd name="T7" fmla="*/ 1048 h 2616"/>
                <a:gd name="T8" fmla="*/ 2897 w 4110"/>
                <a:gd name="T9" fmla="*/ 789 h 2616"/>
                <a:gd name="T10" fmla="*/ 2734 w 4110"/>
                <a:gd name="T11" fmla="*/ 314 h 2616"/>
                <a:gd name="T12" fmla="*/ 2417 w 4110"/>
                <a:gd name="T13" fmla="*/ 63 h 2616"/>
                <a:gd name="T14" fmla="*/ 2077 w 4110"/>
                <a:gd name="T15" fmla="*/ 19 h 2616"/>
                <a:gd name="T16" fmla="*/ 2204 w 4110"/>
                <a:gd name="T17" fmla="*/ 197 h 2616"/>
                <a:gd name="T18" fmla="*/ 2175 w 4110"/>
                <a:gd name="T19" fmla="*/ 357 h 2616"/>
                <a:gd name="T20" fmla="*/ 2041 w 4110"/>
                <a:gd name="T21" fmla="*/ 433 h 2616"/>
                <a:gd name="T22" fmla="*/ 1818 w 4110"/>
                <a:gd name="T23" fmla="*/ 362 h 2616"/>
                <a:gd name="T24" fmla="*/ 1518 w 4110"/>
                <a:gd name="T25" fmla="*/ 159 h 2616"/>
                <a:gd name="T26" fmla="*/ 1213 w 4110"/>
                <a:gd name="T27" fmla="*/ 130 h 2616"/>
                <a:gd name="T28" fmla="*/ 1198 w 4110"/>
                <a:gd name="T29" fmla="*/ 209 h 2616"/>
                <a:gd name="T30" fmla="*/ 1401 w 4110"/>
                <a:gd name="T31" fmla="*/ 481 h 2616"/>
                <a:gd name="T32" fmla="*/ 1555 w 4110"/>
                <a:gd name="T33" fmla="*/ 708 h 2616"/>
                <a:gd name="T34" fmla="*/ 1672 w 4110"/>
                <a:gd name="T35" fmla="*/ 796 h 2616"/>
                <a:gd name="T36" fmla="*/ 1405 w 4110"/>
                <a:gd name="T37" fmla="*/ 787 h 2616"/>
                <a:gd name="T38" fmla="*/ 1102 w 4110"/>
                <a:gd name="T39" fmla="*/ 558 h 2616"/>
                <a:gd name="T40" fmla="*/ 821 w 4110"/>
                <a:gd name="T41" fmla="*/ 395 h 2616"/>
                <a:gd name="T42" fmla="*/ 531 w 4110"/>
                <a:gd name="T43" fmla="*/ 426 h 2616"/>
                <a:gd name="T44" fmla="*/ 748 w 4110"/>
                <a:gd name="T45" fmla="*/ 537 h 2616"/>
                <a:gd name="T46" fmla="*/ 762 w 4110"/>
                <a:gd name="T47" fmla="*/ 704 h 2616"/>
                <a:gd name="T48" fmla="*/ 608 w 4110"/>
                <a:gd name="T49" fmla="*/ 689 h 2616"/>
                <a:gd name="T50" fmla="*/ 387 w 4110"/>
                <a:gd name="T51" fmla="*/ 529 h 2616"/>
                <a:gd name="T52" fmla="*/ 103 w 4110"/>
                <a:gd name="T53" fmla="*/ 499 h 2616"/>
                <a:gd name="T54" fmla="*/ 157 w 4110"/>
                <a:gd name="T55" fmla="*/ 597 h 2616"/>
                <a:gd name="T56" fmla="*/ 397 w 4110"/>
                <a:gd name="T57" fmla="*/ 913 h 2616"/>
                <a:gd name="T58" fmla="*/ 578 w 4110"/>
                <a:gd name="T59" fmla="*/ 1190 h 2616"/>
                <a:gd name="T60" fmla="*/ 954 w 4110"/>
                <a:gd name="T61" fmla="*/ 1253 h 2616"/>
                <a:gd name="T62" fmla="*/ 1184 w 4110"/>
                <a:gd name="T63" fmla="*/ 1316 h 2616"/>
                <a:gd name="T64" fmla="*/ 1250 w 4110"/>
                <a:gd name="T65" fmla="*/ 1526 h 2616"/>
                <a:gd name="T66" fmla="*/ 1365 w 4110"/>
                <a:gd name="T67" fmla="*/ 1691 h 2616"/>
                <a:gd name="T68" fmla="*/ 1601 w 4110"/>
                <a:gd name="T69" fmla="*/ 1766 h 2616"/>
                <a:gd name="T70" fmla="*/ 1384 w 4110"/>
                <a:gd name="T71" fmla="*/ 1823 h 2616"/>
                <a:gd name="T72" fmla="*/ 965 w 4110"/>
                <a:gd name="T73" fmla="*/ 1706 h 2616"/>
                <a:gd name="T74" fmla="*/ 971 w 4110"/>
                <a:gd name="T75" fmla="*/ 1890 h 2616"/>
                <a:gd name="T76" fmla="*/ 1173 w 4110"/>
                <a:gd name="T77" fmla="*/ 2136 h 2616"/>
                <a:gd name="T78" fmla="*/ 1534 w 4110"/>
                <a:gd name="T79" fmla="*/ 2226 h 2616"/>
                <a:gd name="T80" fmla="*/ 1883 w 4110"/>
                <a:gd name="T81" fmla="*/ 2182 h 2616"/>
                <a:gd name="T82" fmla="*/ 1985 w 4110"/>
                <a:gd name="T83" fmla="*/ 2299 h 2616"/>
                <a:gd name="T84" fmla="*/ 2154 w 4110"/>
                <a:gd name="T85" fmla="*/ 2418 h 2616"/>
                <a:gd name="T86" fmla="*/ 2476 w 4110"/>
                <a:gd name="T87" fmla="*/ 2413 h 2616"/>
                <a:gd name="T88" fmla="*/ 2797 w 4110"/>
                <a:gd name="T89" fmla="*/ 2585 h 2616"/>
                <a:gd name="T90" fmla="*/ 2803 w 4110"/>
                <a:gd name="T91" fmla="*/ 2395 h 2616"/>
                <a:gd name="T92" fmla="*/ 2594 w 4110"/>
                <a:gd name="T93" fmla="*/ 2119 h 2616"/>
                <a:gd name="T94" fmla="*/ 2403 w 4110"/>
                <a:gd name="T95" fmla="*/ 1960 h 2616"/>
                <a:gd name="T96" fmla="*/ 2426 w 4110"/>
                <a:gd name="T97" fmla="*/ 1890 h 2616"/>
                <a:gd name="T98" fmla="*/ 2663 w 4110"/>
                <a:gd name="T99" fmla="*/ 1996 h 2616"/>
                <a:gd name="T100" fmla="*/ 3012 w 4110"/>
                <a:gd name="T101" fmla="*/ 2088 h 2616"/>
                <a:gd name="T102" fmla="*/ 3156 w 4110"/>
                <a:gd name="T103" fmla="*/ 2125 h 2616"/>
                <a:gd name="T104" fmla="*/ 3035 w 4110"/>
                <a:gd name="T105" fmla="*/ 1900 h 2616"/>
                <a:gd name="T106" fmla="*/ 2837 w 4110"/>
                <a:gd name="T107" fmla="*/ 1698 h 2616"/>
                <a:gd name="T108" fmla="*/ 3185 w 4110"/>
                <a:gd name="T109" fmla="*/ 1746 h 2616"/>
                <a:gd name="T110" fmla="*/ 3440 w 4110"/>
                <a:gd name="T111" fmla="*/ 1741 h 2616"/>
                <a:gd name="T112" fmla="*/ 3596 w 4110"/>
                <a:gd name="T113" fmla="*/ 1842 h 2616"/>
                <a:gd name="T114" fmla="*/ 3951 w 4110"/>
                <a:gd name="T115" fmla="*/ 1816 h 2616"/>
                <a:gd name="T116" fmla="*/ 2246 w 4110"/>
                <a:gd name="T117" fmla="*/ 1449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10" h="2616">
                  <a:moveTo>
                    <a:pt x="4110" y="1887"/>
                  </a:moveTo>
                  <a:lnTo>
                    <a:pt x="4095" y="1858"/>
                  </a:lnTo>
                  <a:lnTo>
                    <a:pt x="4080" y="1829"/>
                  </a:lnTo>
                  <a:lnTo>
                    <a:pt x="4062" y="1802"/>
                  </a:lnTo>
                  <a:lnTo>
                    <a:pt x="4045" y="1777"/>
                  </a:lnTo>
                  <a:lnTo>
                    <a:pt x="4028" y="1754"/>
                  </a:lnTo>
                  <a:lnTo>
                    <a:pt x="4009" y="1731"/>
                  </a:lnTo>
                  <a:lnTo>
                    <a:pt x="3989" y="1710"/>
                  </a:lnTo>
                  <a:lnTo>
                    <a:pt x="3968" y="1689"/>
                  </a:lnTo>
                  <a:lnTo>
                    <a:pt x="3947" y="1670"/>
                  </a:lnTo>
                  <a:lnTo>
                    <a:pt x="3926" y="1652"/>
                  </a:lnTo>
                  <a:lnTo>
                    <a:pt x="3903" y="1635"/>
                  </a:lnTo>
                  <a:lnTo>
                    <a:pt x="3882" y="1618"/>
                  </a:lnTo>
                  <a:lnTo>
                    <a:pt x="3834" y="1589"/>
                  </a:lnTo>
                  <a:lnTo>
                    <a:pt x="3788" y="1560"/>
                  </a:lnTo>
                  <a:lnTo>
                    <a:pt x="3690" y="1512"/>
                  </a:lnTo>
                  <a:lnTo>
                    <a:pt x="3594" y="1468"/>
                  </a:lnTo>
                  <a:lnTo>
                    <a:pt x="3548" y="1447"/>
                  </a:lnTo>
                  <a:lnTo>
                    <a:pt x="3504" y="1426"/>
                  </a:lnTo>
                  <a:lnTo>
                    <a:pt x="3459" y="1403"/>
                  </a:lnTo>
                  <a:lnTo>
                    <a:pt x="3419" y="1378"/>
                  </a:lnTo>
                  <a:lnTo>
                    <a:pt x="3402" y="1364"/>
                  </a:lnTo>
                  <a:lnTo>
                    <a:pt x="3385" y="1351"/>
                  </a:lnTo>
                  <a:lnTo>
                    <a:pt x="3369" y="1336"/>
                  </a:lnTo>
                  <a:lnTo>
                    <a:pt x="3356" y="1318"/>
                  </a:lnTo>
                  <a:lnTo>
                    <a:pt x="3342" y="1299"/>
                  </a:lnTo>
                  <a:lnTo>
                    <a:pt x="3331" y="1282"/>
                  </a:lnTo>
                  <a:lnTo>
                    <a:pt x="3319" y="1263"/>
                  </a:lnTo>
                  <a:lnTo>
                    <a:pt x="3310" y="1242"/>
                  </a:lnTo>
                  <a:lnTo>
                    <a:pt x="3294" y="1199"/>
                  </a:lnTo>
                  <a:lnTo>
                    <a:pt x="3281" y="1157"/>
                  </a:lnTo>
                  <a:lnTo>
                    <a:pt x="3271" y="1115"/>
                  </a:lnTo>
                  <a:lnTo>
                    <a:pt x="3264" y="1073"/>
                  </a:lnTo>
                  <a:lnTo>
                    <a:pt x="3223" y="1076"/>
                  </a:lnTo>
                  <a:lnTo>
                    <a:pt x="3179" y="1076"/>
                  </a:lnTo>
                  <a:lnTo>
                    <a:pt x="3156" y="1075"/>
                  </a:lnTo>
                  <a:lnTo>
                    <a:pt x="3133" y="1071"/>
                  </a:lnTo>
                  <a:lnTo>
                    <a:pt x="3110" y="1065"/>
                  </a:lnTo>
                  <a:lnTo>
                    <a:pt x="3087" y="1057"/>
                  </a:lnTo>
                  <a:lnTo>
                    <a:pt x="3062" y="1048"/>
                  </a:lnTo>
                  <a:lnTo>
                    <a:pt x="3039" y="1034"/>
                  </a:lnTo>
                  <a:lnTo>
                    <a:pt x="3018" y="1019"/>
                  </a:lnTo>
                  <a:lnTo>
                    <a:pt x="2997" y="1000"/>
                  </a:lnTo>
                  <a:lnTo>
                    <a:pt x="2976" y="979"/>
                  </a:lnTo>
                  <a:lnTo>
                    <a:pt x="2956" y="952"/>
                  </a:lnTo>
                  <a:lnTo>
                    <a:pt x="2939" y="921"/>
                  </a:lnTo>
                  <a:lnTo>
                    <a:pt x="2924" y="886"/>
                  </a:lnTo>
                  <a:lnTo>
                    <a:pt x="2912" y="856"/>
                  </a:lnTo>
                  <a:lnTo>
                    <a:pt x="2905" y="823"/>
                  </a:lnTo>
                  <a:lnTo>
                    <a:pt x="2897" y="789"/>
                  </a:lnTo>
                  <a:lnTo>
                    <a:pt x="2889" y="752"/>
                  </a:lnTo>
                  <a:lnTo>
                    <a:pt x="2874" y="675"/>
                  </a:lnTo>
                  <a:lnTo>
                    <a:pt x="2857" y="593"/>
                  </a:lnTo>
                  <a:lnTo>
                    <a:pt x="2845" y="550"/>
                  </a:lnTo>
                  <a:lnTo>
                    <a:pt x="2834" y="508"/>
                  </a:lnTo>
                  <a:lnTo>
                    <a:pt x="2816" y="464"/>
                  </a:lnTo>
                  <a:lnTo>
                    <a:pt x="2797" y="422"/>
                  </a:lnTo>
                  <a:lnTo>
                    <a:pt x="2776" y="378"/>
                  </a:lnTo>
                  <a:lnTo>
                    <a:pt x="2749" y="335"/>
                  </a:lnTo>
                  <a:lnTo>
                    <a:pt x="2734" y="314"/>
                  </a:lnTo>
                  <a:lnTo>
                    <a:pt x="2718" y="293"/>
                  </a:lnTo>
                  <a:lnTo>
                    <a:pt x="2701" y="272"/>
                  </a:lnTo>
                  <a:lnTo>
                    <a:pt x="2682" y="251"/>
                  </a:lnTo>
                  <a:lnTo>
                    <a:pt x="2647" y="216"/>
                  </a:lnTo>
                  <a:lnTo>
                    <a:pt x="2611" y="184"/>
                  </a:lnTo>
                  <a:lnTo>
                    <a:pt x="2572" y="153"/>
                  </a:lnTo>
                  <a:lnTo>
                    <a:pt x="2534" y="126"/>
                  </a:lnTo>
                  <a:lnTo>
                    <a:pt x="2496" y="101"/>
                  </a:lnTo>
                  <a:lnTo>
                    <a:pt x="2457" y="80"/>
                  </a:lnTo>
                  <a:lnTo>
                    <a:pt x="2417" y="63"/>
                  </a:lnTo>
                  <a:lnTo>
                    <a:pt x="2377" y="46"/>
                  </a:lnTo>
                  <a:lnTo>
                    <a:pt x="2336" y="32"/>
                  </a:lnTo>
                  <a:lnTo>
                    <a:pt x="2296" y="21"/>
                  </a:lnTo>
                  <a:lnTo>
                    <a:pt x="2256" y="13"/>
                  </a:lnTo>
                  <a:lnTo>
                    <a:pt x="2215" y="5"/>
                  </a:lnTo>
                  <a:lnTo>
                    <a:pt x="2175" y="1"/>
                  </a:lnTo>
                  <a:lnTo>
                    <a:pt x="2135" y="0"/>
                  </a:lnTo>
                  <a:lnTo>
                    <a:pt x="2094" y="0"/>
                  </a:lnTo>
                  <a:lnTo>
                    <a:pt x="2054" y="1"/>
                  </a:lnTo>
                  <a:lnTo>
                    <a:pt x="2077" y="19"/>
                  </a:lnTo>
                  <a:lnTo>
                    <a:pt x="2098" y="34"/>
                  </a:lnTo>
                  <a:lnTo>
                    <a:pt x="2117" y="51"/>
                  </a:lnTo>
                  <a:lnTo>
                    <a:pt x="2135" y="71"/>
                  </a:lnTo>
                  <a:lnTo>
                    <a:pt x="2150" y="88"/>
                  </a:lnTo>
                  <a:lnTo>
                    <a:pt x="2163" y="105"/>
                  </a:lnTo>
                  <a:lnTo>
                    <a:pt x="2175" y="124"/>
                  </a:lnTo>
                  <a:lnTo>
                    <a:pt x="2185" y="142"/>
                  </a:lnTo>
                  <a:lnTo>
                    <a:pt x="2192" y="161"/>
                  </a:lnTo>
                  <a:lnTo>
                    <a:pt x="2200" y="178"/>
                  </a:lnTo>
                  <a:lnTo>
                    <a:pt x="2204" y="197"/>
                  </a:lnTo>
                  <a:lnTo>
                    <a:pt x="2208" y="215"/>
                  </a:lnTo>
                  <a:lnTo>
                    <a:pt x="2210" y="232"/>
                  </a:lnTo>
                  <a:lnTo>
                    <a:pt x="2210" y="249"/>
                  </a:lnTo>
                  <a:lnTo>
                    <a:pt x="2208" y="266"/>
                  </a:lnTo>
                  <a:lnTo>
                    <a:pt x="2206" y="284"/>
                  </a:lnTo>
                  <a:lnTo>
                    <a:pt x="2202" y="299"/>
                  </a:lnTo>
                  <a:lnTo>
                    <a:pt x="2198" y="314"/>
                  </a:lnTo>
                  <a:lnTo>
                    <a:pt x="2190" y="330"/>
                  </a:lnTo>
                  <a:lnTo>
                    <a:pt x="2183" y="343"/>
                  </a:lnTo>
                  <a:lnTo>
                    <a:pt x="2175" y="357"/>
                  </a:lnTo>
                  <a:lnTo>
                    <a:pt x="2165" y="370"/>
                  </a:lnTo>
                  <a:lnTo>
                    <a:pt x="2156" y="382"/>
                  </a:lnTo>
                  <a:lnTo>
                    <a:pt x="2144" y="391"/>
                  </a:lnTo>
                  <a:lnTo>
                    <a:pt x="2131" y="401"/>
                  </a:lnTo>
                  <a:lnTo>
                    <a:pt x="2117" y="410"/>
                  </a:lnTo>
                  <a:lnTo>
                    <a:pt x="2104" y="418"/>
                  </a:lnTo>
                  <a:lnTo>
                    <a:pt x="2089" y="424"/>
                  </a:lnTo>
                  <a:lnTo>
                    <a:pt x="2073" y="428"/>
                  </a:lnTo>
                  <a:lnTo>
                    <a:pt x="2058" y="431"/>
                  </a:lnTo>
                  <a:lnTo>
                    <a:pt x="2041" y="433"/>
                  </a:lnTo>
                  <a:lnTo>
                    <a:pt x="2023" y="435"/>
                  </a:lnTo>
                  <a:lnTo>
                    <a:pt x="1998" y="433"/>
                  </a:lnTo>
                  <a:lnTo>
                    <a:pt x="1975" y="431"/>
                  </a:lnTo>
                  <a:lnTo>
                    <a:pt x="1954" y="428"/>
                  </a:lnTo>
                  <a:lnTo>
                    <a:pt x="1933" y="422"/>
                  </a:lnTo>
                  <a:lnTo>
                    <a:pt x="1912" y="414"/>
                  </a:lnTo>
                  <a:lnTo>
                    <a:pt x="1893" y="407"/>
                  </a:lnTo>
                  <a:lnTo>
                    <a:pt x="1874" y="397"/>
                  </a:lnTo>
                  <a:lnTo>
                    <a:pt x="1854" y="385"/>
                  </a:lnTo>
                  <a:lnTo>
                    <a:pt x="1818" y="362"/>
                  </a:lnTo>
                  <a:lnTo>
                    <a:pt x="1781" y="335"/>
                  </a:lnTo>
                  <a:lnTo>
                    <a:pt x="1747" y="307"/>
                  </a:lnTo>
                  <a:lnTo>
                    <a:pt x="1710" y="278"/>
                  </a:lnTo>
                  <a:lnTo>
                    <a:pt x="1672" y="247"/>
                  </a:lnTo>
                  <a:lnTo>
                    <a:pt x="1632" y="220"/>
                  </a:lnTo>
                  <a:lnTo>
                    <a:pt x="1610" y="207"/>
                  </a:lnTo>
                  <a:lnTo>
                    <a:pt x="1589" y="193"/>
                  </a:lnTo>
                  <a:lnTo>
                    <a:pt x="1566" y="180"/>
                  </a:lnTo>
                  <a:lnTo>
                    <a:pt x="1543" y="168"/>
                  </a:lnTo>
                  <a:lnTo>
                    <a:pt x="1518" y="159"/>
                  </a:lnTo>
                  <a:lnTo>
                    <a:pt x="1491" y="149"/>
                  </a:lnTo>
                  <a:lnTo>
                    <a:pt x="1465" y="142"/>
                  </a:lnTo>
                  <a:lnTo>
                    <a:pt x="1436" y="134"/>
                  </a:lnTo>
                  <a:lnTo>
                    <a:pt x="1405" y="128"/>
                  </a:lnTo>
                  <a:lnTo>
                    <a:pt x="1374" y="124"/>
                  </a:lnTo>
                  <a:lnTo>
                    <a:pt x="1342" y="120"/>
                  </a:lnTo>
                  <a:lnTo>
                    <a:pt x="1305" y="120"/>
                  </a:lnTo>
                  <a:lnTo>
                    <a:pt x="1273" y="120"/>
                  </a:lnTo>
                  <a:lnTo>
                    <a:pt x="1242" y="124"/>
                  </a:lnTo>
                  <a:lnTo>
                    <a:pt x="1213" y="130"/>
                  </a:lnTo>
                  <a:lnTo>
                    <a:pt x="1184" y="138"/>
                  </a:lnTo>
                  <a:lnTo>
                    <a:pt x="1159" y="147"/>
                  </a:lnTo>
                  <a:lnTo>
                    <a:pt x="1134" y="157"/>
                  </a:lnTo>
                  <a:lnTo>
                    <a:pt x="1113" y="168"/>
                  </a:lnTo>
                  <a:lnTo>
                    <a:pt x="1092" y="180"/>
                  </a:lnTo>
                  <a:lnTo>
                    <a:pt x="1113" y="182"/>
                  </a:lnTo>
                  <a:lnTo>
                    <a:pt x="1130" y="186"/>
                  </a:lnTo>
                  <a:lnTo>
                    <a:pt x="1150" y="192"/>
                  </a:lnTo>
                  <a:lnTo>
                    <a:pt x="1167" y="195"/>
                  </a:lnTo>
                  <a:lnTo>
                    <a:pt x="1198" y="209"/>
                  </a:lnTo>
                  <a:lnTo>
                    <a:pt x="1226" y="224"/>
                  </a:lnTo>
                  <a:lnTo>
                    <a:pt x="1251" y="243"/>
                  </a:lnTo>
                  <a:lnTo>
                    <a:pt x="1274" y="264"/>
                  </a:lnTo>
                  <a:lnTo>
                    <a:pt x="1296" y="286"/>
                  </a:lnTo>
                  <a:lnTo>
                    <a:pt x="1315" y="311"/>
                  </a:lnTo>
                  <a:lnTo>
                    <a:pt x="1332" y="337"/>
                  </a:lnTo>
                  <a:lnTo>
                    <a:pt x="1347" y="364"/>
                  </a:lnTo>
                  <a:lnTo>
                    <a:pt x="1363" y="391"/>
                  </a:lnTo>
                  <a:lnTo>
                    <a:pt x="1376" y="422"/>
                  </a:lnTo>
                  <a:lnTo>
                    <a:pt x="1401" y="481"/>
                  </a:lnTo>
                  <a:lnTo>
                    <a:pt x="1426" y="541"/>
                  </a:lnTo>
                  <a:lnTo>
                    <a:pt x="1436" y="564"/>
                  </a:lnTo>
                  <a:lnTo>
                    <a:pt x="1447" y="585"/>
                  </a:lnTo>
                  <a:lnTo>
                    <a:pt x="1461" y="606"/>
                  </a:lnTo>
                  <a:lnTo>
                    <a:pt x="1474" y="625"/>
                  </a:lnTo>
                  <a:lnTo>
                    <a:pt x="1488" y="645"/>
                  </a:lnTo>
                  <a:lnTo>
                    <a:pt x="1503" y="662"/>
                  </a:lnTo>
                  <a:lnTo>
                    <a:pt x="1520" y="677"/>
                  </a:lnTo>
                  <a:lnTo>
                    <a:pt x="1538" y="693"/>
                  </a:lnTo>
                  <a:lnTo>
                    <a:pt x="1555" y="708"/>
                  </a:lnTo>
                  <a:lnTo>
                    <a:pt x="1576" y="721"/>
                  </a:lnTo>
                  <a:lnTo>
                    <a:pt x="1595" y="733"/>
                  </a:lnTo>
                  <a:lnTo>
                    <a:pt x="1616" y="744"/>
                  </a:lnTo>
                  <a:lnTo>
                    <a:pt x="1639" y="754"/>
                  </a:lnTo>
                  <a:lnTo>
                    <a:pt x="1662" y="764"/>
                  </a:lnTo>
                  <a:lnTo>
                    <a:pt x="1687" y="771"/>
                  </a:lnTo>
                  <a:lnTo>
                    <a:pt x="1714" y="779"/>
                  </a:lnTo>
                  <a:lnTo>
                    <a:pt x="1703" y="785"/>
                  </a:lnTo>
                  <a:lnTo>
                    <a:pt x="1687" y="790"/>
                  </a:lnTo>
                  <a:lnTo>
                    <a:pt x="1672" y="796"/>
                  </a:lnTo>
                  <a:lnTo>
                    <a:pt x="1651" y="802"/>
                  </a:lnTo>
                  <a:lnTo>
                    <a:pt x="1630" y="806"/>
                  </a:lnTo>
                  <a:lnTo>
                    <a:pt x="1605" y="810"/>
                  </a:lnTo>
                  <a:lnTo>
                    <a:pt x="1578" y="812"/>
                  </a:lnTo>
                  <a:lnTo>
                    <a:pt x="1551" y="812"/>
                  </a:lnTo>
                  <a:lnTo>
                    <a:pt x="1518" y="812"/>
                  </a:lnTo>
                  <a:lnTo>
                    <a:pt x="1490" y="808"/>
                  </a:lnTo>
                  <a:lnTo>
                    <a:pt x="1461" y="802"/>
                  </a:lnTo>
                  <a:lnTo>
                    <a:pt x="1432" y="796"/>
                  </a:lnTo>
                  <a:lnTo>
                    <a:pt x="1405" y="787"/>
                  </a:lnTo>
                  <a:lnTo>
                    <a:pt x="1378" y="777"/>
                  </a:lnTo>
                  <a:lnTo>
                    <a:pt x="1353" y="765"/>
                  </a:lnTo>
                  <a:lnTo>
                    <a:pt x="1328" y="752"/>
                  </a:lnTo>
                  <a:lnTo>
                    <a:pt x="1303" y="737"/>
                  </a:lnTo>
                  <a:lnTo>
                    <a:pt x="1280" y="721"/>
                  </a:lnTo>
                  <a:lnTo>
                    <a:pt x="1257" y="702"/>
                  </a:lnTo>
                  <a:lnTo>
                    <a:pt x="1234" y="685"/>
                  </a:lnTo>
                  <a:lnTo>
                    <a:pt x="1188" y="643"/>
                  </a:lnTo>
                  <a:lnTo>
                    <a:pt x="1142" y="598"/>
                  </a:lnTo>
                  <a:lnTo>
                    <a:pt x="1102" y="558"/>
                  </a:lnTo>
                  <a:lnTo>
                    <a:pt x="1059" y="518"/>
                  </a:lnTo>
                  <a:lnTo>
                    <a:pt x="1036" y="501"/>
                  </a:lnTo>
                  <a:lnTo>
                    <a:pt x="1013" y="483"/>
                  </a:lnTo>
                  <a:lnTo>
                    <a:pt x="990" y="466"/>
                  </a:lnTo>
                  <a:lnTo>
                    <a:pt x="965" y="451"/>
                  </a:lnTo>
                  <a:lnTo>
                    <a:pt x="938" y="435"/>
                  </a:lnTo>
                  <a:lnTo>
                    <a:pt x="912" y="424"/>
                  </a:lnTo>
                  <a:lnTo>
                    <a:pt x="883" y="412"/>
                  </a:lnTo>
                  <a:lnTo>
                    <a:pt x="854" y="403"/>
                  </a:lnTo>
                  <a:lnTo>
                    <a:pt x="821" y="395"/>
                  </a:lnTo>
                  <a:lnTo>
                    <a:pt x="789" y="389"/>
                  </a:lnTo>
                  <a:lnTo>
                    <a:pt x="754" y="385"/>
                  </a:lnTo>
                  <a:lnTo>
                    <a:pt x="718" y="385"/>
                  </a:lnTo>
                  <a:lnTo>
                    <a:pt x="683" y="385"/>
                  </a:lnTo>
                  <a:lnTo>
                    <a:pt x="649" y="389"/>
                  </a:lnTo>
                  <a:lnTo>
                    <a:pt x="620" y="395"/>
                  </a:lnTo>
                  <a:lnTo>
                    <a:pt x="591" y="403"/>
                  </a:lnTo>
                  <a:lnTo>
                    <a:pt x="568" y="410"/>
                  </a:lnTo>
                  <a:lnTo>
                    <a:pt x="547" y="418"/>
                  </a:lnTo>
                  <a:lnTo>
                    <a:pt x="531" y="426"/>
                  </a:lnTo>
                  <a:lnTo>
                    <a:pt x="520" y="433"/>
                  </a:lnTo>
                  <a:lnTo>
                    <a:pt x="562" y="441"/>
                  </a:lnTo>
                  <a:lnTo>
                    <a:pt x="608" y="455"/>
                  </a:lnTo>
                  <a:lnTo>
                    <a:pt x="631" y="464"/>
                  </a:lnTo>
                  <a:lnTo>
                    <a:pt x="652" y="474"/>
                  </a:lnTo>
                  <a:lnTo>
                    <a:pt x="675" y="483"/>
                  </a:lnTo>
                  <a:lnTo>
                    <a:pt x="695" y="495"/>
                  </a:lnTo>
                  <a:lnTo>
                    <a:pt x="716" y="508"/>
                  </a:lnTo>
                  <a:lnTo>
                    <a:pt x="733" y="522"/>
                  </a:lnTo>
                  <a:lnTo>
                    <a:pt x="748" y="537"/>
                  </a:lnTo>
                  <a:lnTo>
                    <a:pt x="764" y="554"/>
                  </a:lnTo>
                  <a:lnTo>
                    <a:pt x="773" y="572"/>
                  </a:lnTo>
                  <a:lnTo>
                    <a:pt x="783" y="591"/>
                  </a:lnTo>
                  <a:lnTo>
                    <a:pt x="789" y="610"/>
                  </a:lnTo>
                  <a:lnTo>
                    <a:pt x="791" y="631"/>
                  </a:lnTo>
                  <a:lnTo>
                    <a:pt x="789" y="648"/>
                  </a:lnTo>
                  <a:lnTo>
                    <a:pt x="785" y="666"/>
                  </a:lnTo>
                  <a:lnTo>
                    <a:pt x="779" y="679"/>
                  </a:lnTo>
                  <a:lnTo>
                    <a:pt x="771" y="693"/>
                  </a:lnTo>
                  <a:lnTo>
                    <a:pt x="762" y="704"/>
                  </a:lnTo>
                  <a:lnTo>
                    <a:pt x="750" y="714"/>
                  </a:lnTo>
                  <a:lnTo>
                    <a:pt x="739" y="719"/>
                  </a:lnTo>
                  <a:lnTo>
                    <a:pt x="723" y="725"/>
                  </a:lnTo>
                  <a:lnTo>
                    <a:pt x="710" y="727"/>
                  </a:lnTo>
                  <a:lnTo>
                    <a:pt x="693" y="727"/>
                  </a:lnTo>
                  <a:lnTo>
                    <a:pt x="677" y="725"/>
                  </a:lnTo>
                  <a:lnTo>
                    <a:pt x="660" y="721"/>
                  </a:lnTo>
                  <a:lnTo>
                    <a:pt x="643" y="714"/>
                  </a:lnTo>
                  <a:lnTo>
                    <a:pt x="626" y="702"/>
                  </a:lnTo>
                  <a:lnTo>
                    <a:pt x="608" y="689"/>
                  </a:lnTo>
                  <a:lnTo>
                    <a:pt x="591" y="673"/>
                  </a:lnTo>
                  <a:lnTo>
                    <a:pt x="572" y="654"/>
                  </a:lnTo>
                  <a:lnTo>
                    <a:pt x="553" y="635"/>
                  </a:lnTo>
                  <a:lnTo>
                    <a:pt x="531" y="618"/>
                  </a:lnTo>
                  <a:lnTo>
                    <a:pt x="508" y="600"/>
                  </a:lnTo>
                  <a:lnTo>
                    <a:pt x="485" y="583"/>
                  </a:lnTo>
                  <a:lnTo>
                    <a:pt x="462" y="568"/>
                  </a:lnTo>
                  <a:lnTo>
                    <a:pt x="439" y="554"/>
                  </a:lnTo>
                  <a:lnTo>
                    <a:pt x="414" y="541"/>
                  </a:lnTo>
                  <a:lnTo>
                    <a:pt x="387" y="529"/>
                  </a:lnTo>
                  <a:lnTo>
                    <a:pt x="361" y="520"/>
                  </a:lnTo>
                  <a:lnTo>
                    <a:pt x="334" y="510"/>
                  </a:lnTo>
                  <a:lnTo>
                    <a:pt x="307" y="503"/>
                  </a:lnTo>
                  <a:lnTo>
                    <a:pt x="278" y="497"/>
                  </a:lnTo>
                  <a:lnTo>
                    <a:pt x="249" y="491"/>
                  </a:lnTo>
                  <a:lnTo>
                    <a:pt x="220" y="489"/>
                  </a:lnTo>
                  <a:lnTo>
                    <a:pt x="192" y="489"/>
                  </a:lnTo>
                  <a:lnTo>
                    <a:pt x="161" y="489"/>
                  </a:lnTo>
                  <a:lnTo>
                    <a:pt x="132" y="493"/>
                  </a:lnTo>
                  <a:lnTo>
                    <a:pt x="103" y="499"/>
                  </a:lnTo>
                  <a:lnTo>
                    <a:pt x="78" y="504"/>
                  </a:lnTo>
                  <a:lnTo>
                    <a:pt x="53" y="514"/>
                  </a:lnTo>
                  <a:lnTo>
                    <a:pt x="32" y="524"/>
                  </a:lnTo>
                  <a:lnTo>
                    <a:pt x="13" y="535"/>
                  </a:lnTo>
                  <a:lnTo>
                    <a:pt x="0" y="547"/>
                  </a:lnTo>
                  <a:lnTo>
                    <a:pt x="34" y="550"/>
                  </a:lnTo>
                  <a:lnTo>
                    <a:pt x="67" y="558"/>
                  </a:lnTo>
                  <a:lnTo>
                    <a:pt x="98" y="570"/>
                  </a:lnTo>
                  <a:lnTo>
                    <a:pt x="128" y="581"/>
                  </a:lnTo>
                  <a:lnTo>
                    <a:pt x="157" y="597"/>
                  </a:lnTo>
                  <a:lnTo>
                    <a:pt x="184" y="616"/>
                  </a:lnTo>
                  <a:lnTo>
                    <a:pt x="211" y="637"/>
                  </a:lnTo>
                  <a:lnTo>
                    <a:pt x="236" y="660"/>
                  </a:lnTo>
                  <a:lnTo>
                    <a:pt x="261" y="687"/>
                  </a:lnTo>
                  <a:lnTo>
                    <a:pt x="284" y="718"/>
                  </a:lnTo>
                  <a:lnTo>
                    <a:pt x="307" y="750"/>
                  </a:lnTo>
                  <a:lnTo>
                    <a:pt x="330" y="785"/>
                  </a:lnTo>
                  <a:lnTo>
                    <a:pt x="353" y="825"/>
                  </a:lnTo>
                  <a:lnTo>
                    <a:pt x="374" y="867"/>
                  </a:lnTo>
                  <a:lnTo>
                    <a:pt x="397" y="913"/>
                  </a:lnTo>
                  <a:lnTo>
                    <a:pt x="418" y="961"/>
                  </a:lnTo>
                  <a:lnTo>
                    <a:pt x="432" y="990"/>
                  </a:lnTo>
                  <a:lnTo>
                    <a:pt x="445" y="1019"/>
                  </a:lnTo>
                  <a:lnTo>
                    <a:pt x="460" y="1046"/>
                  </a:lnTo>
                  <a:lnTo>
                    <a:pt x="476" y="1073"/>
                  </a:lnTo>
                  <a:lnTo>
                    <a:pt x="493" y="1100"/>
                  </a:lnTo>
                  <a:lnTo>
                    <a:pt x="512" y="1124"/>
                  </a:lnTo>
                  <a:lnTo>
                    <a:pt x="531" y="1148"/>
                  </a:lnTo>
                  <a:lnTo>
                    <a:pt x="554" y="1169"/>
                  </a:lnTo>
                  <a:lnTo>
                    <a:pt x="578" y="1190"/>
                  </a:lnTo>
                  <a:lnTo>
                    <a:pt x="604" y="1207"/>
                  </a:lnTo>
                  <a:lnTo>
                    <a:pt x="633" y="1222"/>
                  </a:lnTo>
                  <a:lnTo>
                    <a:pt x="664" y="1236"/>
                  </a:lnTo>
                  <a:lnTo>
                    <a:pt x="698" y="1247"/>
                  </a:lnTo>
                  <a:lnTo>
                    <a:pt x="735" y="1255"/>
                  </a:lnTo>
                  <a:lnTo>
                    <a:pt x="775" y="1261"/>
                  </a:lnTo>
                  <a:lnTo>
                    <a:pt x="818" y="1263"/>
                  </a:lnTo>
                  <a:lnTo>
                    <a:pt x="860" y="1263"/>
                  </a:lnTo>
                  <a:lnTo>
                    <a:pt x="906" y="1257"/>
                  </a:lnTo>
                  <a:lnTo>
                    <a:pt x="954" y="1253"/>
                  </a:lnTo>
                  <a:lnTo>
                    <a:pt x="1000" y="1249"/>
                  </a:lnTo>
                  <a:lnTo>
                    <a:pt x="1025" y="1249"/>
                  </a:lnTo>
                  <a:lnTo>
                    <a:pt x="1048" y="1251"/>
                  </a:lnTo>
                  <a:lnTo>
                    <a:pt x="1071" y="1253"/>
                  </a:lnTo>
                  <a:lnTo>
                    <a:pt x="1092" y="1257"/>
                  </a:lnTo>
                  <a:lnTo>
                    <a:pt x="1113" y="1265"/>
                  </a:lnTo>
                  <a:lnTo>
                    <a:pt x="1134" y="1274"/>
                  </a:lnTo>
                  <a:lnTo>
                    <a:pt x="1154" y="1286"/>
                  </a:lnTo>
                  <a:lnTo>
                    <a:pt x="1171" y="1299"/>
                  </a:lnTo>
                  <a:lnTo>
                    <a:pt x="1184" y="1316"/>
                  </a:lnTo>
                  <a:lnTo>
                    <a:pt x="1198" y="1332"/>
                  </a:lnTo>
                  <a:lnTo>
                    <a:pt x="1207" y="1349"/>
                  </a:lnTo>
                  <a:lnTo>
                    <a:pt x="1215" y="1366"/>
                  </a:lnTo>
                  <a:lnTo>
                    <a:pt x="1223" y="1384"/>
                  </a:lnTo>
                  <a:lnTo>
                    <a:pt x="1228" y="1401"/>
                  </a:lnTo>
                  <a:lnTo>
                    <a:pt x="1232" y="1418"/>
                  </a:lnTo>
                  <a:lnTo>
                    <a:pt x="1236" y="1435"/>
                  </a:lnTo>
                  <a:lnTo>
                    <a:pt x="1242" y="1472"/>
                  </a:lnTo>
                  <a:lnTo>
                    <a:pt x="1248" y="1508"/>
                  </a:lnTo>
                  <a:lnTo>
                    <a:pt x="1250" y="1526"/>
                  </a:lnTo>
                  <a:lnTo>
                    <a:pt x="1255" y="1543"/>
                  </a:lnTo>
                  <a:lnTo>
                    <a:pt x="1259" y="1560"/>
                  </a:lnTo>
                  <a:lnTo>
                    <a:pt x="1267" y="1578"/>
                  </a:lnTo>
                  <a:lnTo>
                    <a:pt x="1276" y="1597"/>
                  </a:lnTo>
                  <a:lnTo>
                    <a:pt x="1288" y="1616"/>
                  </a:lnTo>
                  <a:lnTo>
                    <a:pt x="1299" y="1633"/>
                  </a:lnTo>
                  <a:lnTo>
                    <a:pt x="1313" y="1649"/>
                  </a:lnTo>
                  <a:lnTo>
                    <a:pt x="1328" y="1664"/>
                  </a:lnTo>
                  <a:lnTo>
                    <a:pt x="1346" y="1677"/>
                  </a:lnTo>
                  <a:lnTo>
                    <a:pt x="1365" y="1691"/>
                  </a:lnTo>
                  <a:lnTo>
                    <a:pt x="1386" y="1702"/>
                  </a:lnTo>
                  <a:lnTo>
                    <a:pt x="1407" y="1712"/>
                  </a:lnTo>
                  <a:lnTo>
                    <a:pt x="1432" y="1721"/>
                  </a:lnTo>
                  <a:lnTo>
                    <a:pt x="1457" y="1729"/>
                  </a:lnTo>
                  <a:lnTo>
                    <a:pt x="1486" y="1737"/>
                  </a:lnTo>
                  <a:lnTo>
                    <a:pt x="1514" y="1743"/>
                  </a:lnTo>
                  <a:lnTo>
                    <a:pt x="1547" y="1746"/>
                  </a:lnTo>
                  <a:lnTo>
                    <a:pt x="1580" y="1750"/>
                  </a:lnTo>
                  <a:lnTo>
                    <a:pt x="1616" y="1754"/>
                  </a:lnTo>
                  <a:lnTo>
                    <a:pt x="1601" y="1766"/>
                  </a:lnTo>
                  <a:lnTo>
                    <a:pt x="1584" y="1777"/>
                  </a:lnTo>
                  <a:lnTo>
                    <a:pt x="1564" y="1787"/>
                  </a:lnTo>
                  <a:lnTo>
                    <a:pt x="1545" y="1794"/>
                  </a:lnTo>
                  <a:lnTo>
                    <a:pt x="1524" y="1802"/>
                  </a:lnTo>
                  <a:lnTo>
                    <a:pt x="1503" y="1808"/>
                  </a:lnTo>
                  <a:lnTo>
                    <a:pt x="1480" y="1814"/>
                  </a:lnTo>
                  <a:lnTo>
                    <a:pt x="1457" y="1817"/>
                  </a:lnTo>
                  <a:lnTo>
                    <a:pt x="1434" y="1821"/>
                  </a:lnTo>
                  <a:lnTo>
                    <a:pt x="1409" y="1823"/>
                  </a:lnTo>
                  <a:lnTo>
                    <a:pt x="1384" y="1823"/>
                  </a:lnTo>
                  <a:lnTo>
                    <a:pt x="1359" y="1823"/>
                  </a:lnTo>
                  <a:lnTo>
                    <a:pt x="1309" y="1821"/>
                  </a:lnTo>
                  <a:lnTo>
                    <a:pt x="1257" y="1816"/>
                  </a:lnTo>
                  <a:lnTo>
                    <a:pt x="1207" y="1806"/>
                  </a:lnTo>
                  <a:lnTo>
                    <a:pt x="1157" y="1793"/>
                  </a:lnTo>
                  <a:lnTo>
                    <a:pt x="1109" y="1777"/>
                  </a:lnTo>
                  <a:lnTo>
                    <a:pt x="1063" y="1760"/>
                  </a:lnTo>
                  <a:lnTo>
                    <a:pt x="1021" y="1739"/>
                  </a:lnTo>
                  <a:lnTo>
                    <a:pt x="983" y="1718"/>
                  </a:lnTo>
                  <a:lnTo>
                    <a:pt x="965" y="1706"/>
                  </a:lnTo>
                  <a:lnTo>
                    <a:pt x="950" y="1693"/>
                  </a:lnTo>
                  <a:lnTo>
                    <a:pt x="935" y="1679"/>
                  </a:lnTo>
                  <a:lnTo>
                    <a:pt x="921" y="1668"/>
                  </a:lnTo>
                  <a:lnTo>
                    <a:pt x="923" y="1700"/>
                  </a:lnTo>
                  <a:lnTo>
                    <a:pt x="927" y="1733"/>
                  </a:lnTo>
                  <a:lnTo>
                    <a:pt x="933" y="1766"/>
                  </a:lnTo>
                  <a:lnTo>
                    <a:pt x="940" y="1798"/>
                  </a:lnTo>
                  <a:lnTo>
                    <a:pt x="948" y="1829"/>
                  </a:lnTo>
                  <a:lnTo>
                    <a:pt x="960" y="1860"/>
                  </a:lnTo>
                  <a:lnTo>
                    <a:pt x="971" y="1890"/>
                  </a:lnTo>
                  <a:lnTo>
                    <a:pt x="985" y="1919"/>
                  </a:lnTo>
                  <a:lnTo>
                    <a:pt x="998" y="1948"/>
                  </a:lnTo>
                  <a:lnTo>
                    <a:pt x="1015" y="1975"/>
                  </a:lnTo>
                  <a:lnTo>
                    <a:pt x="1033" y="2002"/>
                  </a:lnTo>
                  <a:lnTo>
                    <a:pt x="1052" y="2027"/>
                  </a:lnTo>
                  <a:lnTo>
                    <a:pt x="1073" y="2052"/>
                  </a:lnTo>
                  <a:lnTo>
                    <a:pt x="1096" y="2075"/>
                  </a:lnTo>
                  <a:lnTo>
                    <a:pt x="1121" y="2096"/>
                  </a:lnTo>
                  <a:lnTo>
                    <a:pt x="1146" y="2117"/>
                  </a:lnTo>
                  <a:lnTo>
                    <a:pt x="1173" y="2136"/>
                  </a:lnTo>
                  <a:lnTo>
                    <a:pt x="1202" y="2153"/>
                  </a:lnTo>
                  <a:lnTo>
                    <a:pt x="1232" y="2169"/>
                  </a:lnTo>
                  <a:lnTo>
                    <a:pt x="1265" y="2182"/>
                  </a:lnTo>
                  <a:lnTo>
                    <a:pt x="1298" y="2196"/>
                  </a:lnTo>
                  <a:lnTo>
                    <a:pt x="1334" y="2205"/>
                  </a:lnTo>
                  <a:lnTo>
                    <a:pt x="1370" y="2215"/>
                  </a:lnTo>
                  <a:lnTo>
                    <a:pt x="1409" y="2221"/>
                  </a:lnTo>
                  <a:lnTo>
                    <a:pt x="1447" y="2224"/>
                  </a:lnTo>
                  <a:lnTo>
                    <a:pt x="1490" y="2226"/>
                  </a:lnTo>
                  <a:lnTo>
                    <a:pt x="1534" y="2226"/>
                  </a:lnTo>
                  <a:lnTo>
                    <a:pt x="1578" y="2224"/>
                  </a:lnTo>
                  <a:lnTo>
                    <a:pt x="1624" y="2219"/>
                  </a:lnTo>
                  <a:lnTo>
                    <a:pt x="1672" y="2213"/>
                  </a:lnTo>
                  <a:lnTo>
                    <a:pt x="1722" y="2201"/>
                  </a:lnTo>
                  <a:lnTo>
                    <a:pt x="1772" y="2190"/>
                  </a:lnTo>
                  <a:lnTo>
                    <a:pt x="1808" y="2182"/>
                  </a:lnTo>
                  <a:lnTo>
                    <a:pt x="1839" y="2178"/>
                  </a:lnTo>
                  <a:lnTo>
                    <a:pt x="1854" y="2178"/>
                  </a:lnTo>
                  <a:lnTo>
                    <a:pt x="1870" y="2180"/>
                  </a:lnTo>
                  <a:lnTo>
                    <a:pt x="1883" y="2182"/>
                  </a:lnTo>
                  <a:lnTo>
                    <a:pt x="1897" y="2186"/>
                  </a:lnTo>
                  <a:lnTo>
                    <a:pt x="1908" y="2192"/>
                  </a:lnTo>
                  <a:lnTo>
                    <a:pt x="1920" y="2199"/>
                  </a:lnTo>
                  <a:lnTo>
                    <a:pt x="1931" y="2207"/>
                  </a:lnTo>
                  <a:lnTo>
                    <a:pt x="1941" y="2217"/>
                  </a:lnTo>
                  <a:lnTo>
                    <a:pt x="1950" y="2228"/>
                  </a:lnTo>
                  <a:lnTo>
                    <a:pt x="1960" y="2244"/>
                  </a:lnTo>
                  <a:lnTo>
                    <a:pt x="1968" y="2259"/>
                  </a:lnTo>
                  <a:lnTo>
                    <a:pt x="1975" y="2276"/>
                  </a:lnTo>
                  <a:lnTo>
                    <a:pt x="1985" y="2299"/>
                  </a:lnTo>
                  <a:lnTo>
                    <a:pt x="1996" y="2320"/>
                  </a:lnTo>
                  <a:lnTo>
                    <a:pt x="2010" y="2340"/>
                  </a:lnTo>
                  <a:lnTo>
                    <a:pt x="2025" y="2357"/>
                  </a:lnTo>
                  <a:lnTo>
                    <a:pt x="2041" y="2370"/>
                  </a:lnTo>
                  <a:lnTo>
                    <a:pt x="2058" y="2384"/>
                  </a:lnTo>
                  <a:lnTo>
                    <a:pt x="2075" y="2393"/>
                  </a:lnTo>
                  <a:lnTo>
                    <a:pt x="2094" y="2403"/>
                  </a:lnTo>
                  <a:lnTo>
                    <a:pt x="2114" y="2409"/>
                  </a:lnTo>
                  <a:lnTo>
                    <a:pt x="2133" y="2414"/>
                  </a:lnTo>
                  <a:lnTo>
                    <a:pt x="2154" y="2418"/>
                  </a:lnTo>
                  <a:lnTo>
                    <a:pt x="2175" y="2420"/>
                  </a:lnTo>
                  <a:lnTo>
                    <a:pt x="2196" y="2420"/>
                  </a:lnTo>
                  <a:lnTo>
                    <a:pt x="2217" y="2420"/>
                  </a:lnTo>
                  <a:lnTo>
                    <a:pt x="2238" y="2420"/>
                  </a:lnTo>
                  <a:lnTo>
                    <a:pt x="2259" y="2418"/>
                  </a:lnTo>
                  <a:lnTo>
                    <a:pt x="2307" y="2413"/>
                  </a:lnTo>
                  <a:lnTo>
                    <a:pt x="2354" y="2409"/>
                  </a:lnTo>
                  <a:lnTo>
                    <a:pt x="2396" y="2409"/>
                  </a:lnTo>
                  <a:lnTo>
                    <a:pt x="2438" y="2411"/>
                  </a:lnTo>
                  <a:lnTo>
                    <a:pt x="2476" y="2413"/>
                  </a:lnTo>
                  <a:lnTo>
                    <a:pt x="2515" y="2418"/>
                  </a:lnTo>
                  <a:lnTo>
                    <a:pt x="2549" y="2428"/>
                  </a:lnTo>
                  <a:lnTo>
                    <a:pt x="2584" y="2438"/>
                  </a:lnTo>
                  <a:lnTo>
                    <a:pt x="2618" y="2451"/>
                  </a:lnTo>
                  <a:lnTo>
                    <a:pt x="2649" y="2466"/>
                  </a:lnTo>
                  <a:lnTo>
                    <a:pt x="2680" y="2485"/>
                  </a:lnTo>
                  <a:lnTo>
                    <a:pt x="2711" y="2505"/>
                  </a:lnTo>
                  <a:lnTo>
                    <a:pt x="2739" y="2530"/>
                  </a:lnTo>
                  <a:lnTo>
                    <a:pt x="2768" y="2555"/>
                  </a:lnTo>
                  <a:lnTo>
                    <a:pt x="2797" y="2585"/>
                  </a:lnTo>
                  <a:lnTo>
                    <a:pt x="2826" y="2616"/>
                  </a:lnTo>
                  <a:lnTo>
                    <a:pt x="2828" y="2589"/>
                  </a:lnTo>
                  <a:lnTo>
                    <a:pt x="2830" y="2562"/>
                  </a:lnTo>
                  <a:lnTo>
                    <a:pt x="2828" y="2537"/>
                  </a:lnTo>
                  <a:lnTo>
                    <a:pt x="2828" y="2510"/>
                  </a:lnTo>
                  <a:lnTo>
                    <a:pt x="2824" y="2487"/>
                  </a:lnTo>
                  <a:lnTo>
                    <a:pt x="2820" y="2462"/>
                  </a:lnTo>
                  <a:lnTo>
                    <a:pt x="2816" y="2439"/>
                  </a:lnTo>
                  <a:lnTo>
                    <a:pt x="2809" y="2416"/>
                  </a:lnTo>
                  <a:lnTo>
                    <a:pt x="2803" y="2395"/>
                  </a:lnTo>
                  <a:lnTo>
                    <a:pt x="2795" y="2374"/>
                  </a:lnTo>
                  <a:lnTo>
                    <a:pt x="2786" y="2353"/>
                  </a:lnTo>
                  <a:lnTo>
                    <a:pt x="2776" y="2334"/>
                  </a:lnTo>
                  <a:lnTo>
                    <a:pt x="2755" y="2295"/>
                  </a:lnTo>
                  <a:lnTo>
                    <a:pt x="2732" y="2261"/>
                  </a:lnTo>
                  <a:lnTo>
                    <a:pt x="2707" y="2226"/>
                  </a:lnTo>
                  <a:lnTo>
                    <a:pt x="2680" y="2198"/>
                  </a:lnTo>
                  <a:lnTo>
                    <a:pt x="2651" y="2169"/>
                  </a:lnTo>
                  <a:lnTo>
                    <a:pt x="2622" y="2144"/>
                  </a:lnTo>
                  <a:lnTo>
                    <a:pt x="2594" y="2119"/>
                  </a:lnTo>
                  <a:lnTo>
                    <a:pt x="2567" y="2098"/>
                  </a:lnTo>
                  <a:lnTo>
                    <a:pt x="2540" y="2080"/>
                  </a:lnTo>
                  <a:lnTo>
                    <a:pt x="2513" y="2063"/>
                  </a:lnTo>
                  <a:lnTo>
                    <a:pt x="2490" y="2048"/>
                  </a:lnTo>
                  <a:lnTo>
                    <a:pt x="2471" y="2032"/>
                  </a:lnTo>
                  <a:lnTo>
                    <a:pt x="2453" y="2019"/>
                  </a:lnTo>
                  <a:lnTo>
                    <a:pt x="2438" y="2004"/>
                  </a:lnTo>
                  <a:lnTo>
                    <a:pt x="2425" y="1988"/>
                  </a:lnTo>
                  <a:lnTo>
                    <a:pt x="2413" y="1973"/>
                  </a:lnTo>
                  <a:lnTo>
                    <a:pt x="2403" y="1960"/>
                  </a:lnTo>
                  <a:lnTo>
                    <a:pt x="2396" y="1944"/>
                  </a:lnTo>
                  <a:lnTo>
                    <a:pt x="2390" y="1931"/>
                  </a:lnTo>
                  <a:lnTo>
                    <a:pt x="2384" y="1915"/>
                  </a:lnTo>
                  <a:lnTo>
                    <a:pt x="2380" y="1902"/>
                  </a:lnTo>
                  <a:lnTo>
                    <a:pt x="2377" y="1888"/>
                  </a:lnTo>
                  <a:lnTo>
                    <a:pt x="2375" y="1862"/>
                  </a:lnTo>
                  <a:lnTo>
                    <a:pt x="2373" y="1837"/>
                  </a:lnTo>
                  <a:lnTo>
                    <a:pt x="2390" y="1856"/>
                  </a:lnTo>
                  <a:lnTo>
                    <a:pt x="2407" y="1873"/>
                  </a:lnTo>
                  <a:lnTo>
                    <a:pt x="2426" y="1890"/>
                  </a:lnTo>
                  <a:lnTo>
                    <a:pt x="2446" y="1906"/>
                  </a:lnTo>
                  <a:lnTo>
                    <a:pt x="2467" y="1919"/>
                  </a:lnTo>
                  <a:lnTo>
                    <a:pt x="2486" y="1931"/>
                  </a:lnTo>
                  <a:lnTo>
                    <a:pt x="2507" y="1942"/>
                  </a:lnTo>
                  <a:lnTo>
                    <a:pt x="2528" y="1954"/>
                  </a:lnTo>
                  <a:lnTo>
                    <a:pt x="2549" y="1963"/>
                  </a:lnTo>
                  <a:lnTo>
                    <a:pt x="2572" y="1971"/>
                  </a:lnTo>
                  <a:lnTo>
                    <a:pt x="2594" y="1979"/>
                  </a:lnTo>
                  <a:lnTo>
                    <a:pt x="2617" y="1986"/>
                  </a:lnTo>
                  <a:lnTo>
                    <a:pt x="2663" y="1996"/>
                  </a:lnTo>
                  <a:lnTo>
                    <a:pt x="2709" y="2004"/>
                  </a:lnTo>
                  <a:lnTo>
                    <a:pt x="2747" y="2009"/>
                  </a:lnTo>
                  <a:lnTo>
                    <a:pt x="2786" y="2017"/>
                  </a:lnTo>
                  <a:lnTo>
                    <a:pt x="2822" y="2025"/>
                  </a:lnTo>
                  <a:lnTo>
                    <a:pt x="2858" y="2032"/>
                  </a:lnTo>
                  <a:lnTo>
                    <a:pt x="2891" y="2042"/>
                  </a:lnTo>
                  <a:lnTo>
                    <a:pt x="2924" y="2052"/>
                  </a:lnTo>
                  <a:lnTo>
                    <a:pt x="2954" y="2063"/>
                  </a:lnTo>
                  <a:lnTo>
                    <a:pt x="2983" y="2075"/>
                  </a:lnTo>
                  <a:lnTo>
                    <a:pt x="3012" y="2088"/>
                  </a:lnTo>
                  <a:lnTo>
                    <a:pt x="3037" y="2102"/>
                  </a:lnTo>
                  <a:lnTo>
                    <a:pt x="3062" y="2117"/>
                  </a:lnTo>
                  <a:lnTo>
                    <a:pt x="3085" y="2134"/>
                  </a:lnTo>
                  <a:lnTo>
                    <a:pt x="3106" y="2151"/>
                  </a:lnTo>
                  <a:lnTo>
                    <a:pt x="3125" y="2169"/>
                  </a:lnTo>
                  <a:lnTo>
                    <a:pt x="3143" y="2188"/>
                  </a:lnTo>
                  <a:lnTo>
                    <a:pt x="3160" y="2209"/>
                  </a:lnTo>
                  <a:lnTo>
                    <a:pt x="3160" y="2180"/>
                  </a:lnTo>
                  <a:lnTo>
                    <a:pt x="3160" y="2151"/>
                  </a:lnTo>
                  <a:lnTo>
                    <a:pt x="3156" y="2125"/>
                  </a:lnTo>
                  <a:lnTo>
                    <a:pt x="3152" y="2100"/>
                  </a:lnTo>
                  <a:lnTo>
                    <a:pt x="3146" y="2075"/>
                  </a:lnTo>
                  <a:lnTo>
                    <a:pt x="3139" y="2052"/>
                  </a:lnTo>
                  <a:lnTo>
                    <a:pt x="3129" y="2029"/>
                  </a:lnTo>
                  <a:lnTo>
                    <a:pt x="3120" y="2008"/>
                  </a:lnTo>
                  <a:lnTo>
                    <a:pt x="3106" y="1988"/>
                  </a:lnTo>
                  <a:lnTo>
                    <a:pt x="3095" y="1969"/>
                  </a:lnTo>
                  <a:lnTo>
                    <a:pt x="3081" y="1950"/>
                  </a:lnTo>
                  <a:lnTo>
                    <a:pt x="3066" y="1933"/>
                  </a:lnTo>
                  <a:lnTo>
                    <a:pt x="3035" y="1900"/>
                  </a:lnTo>
                  <a:lnTo>
                    <a:pt x="3004" y="1871"/>
                  </a:lnTo>
                  <a:lnTo>
                    <a:pt x="2937" y="1817"/>
                  </a:lnTo>
                  <a:lnTo>
                    <a:pt x="2876" y="1769"/>
                  </a:lnTo>
                  <a:lnTo>
                    <a:pt x="2849" y="1746"/>
                  </a:lnTo>
                  <a:lnTo>
                    <a:pt x="2828" y="1721"/>
                  </a:lnTo>
                  <a:lnTo>
                    <a:pt x="2818" y="1710"/>
                  </a:lnTo>
                  <a:lnTo>
                    <a:pt x="2810" y="1698"/>
                  </a:lnTo>
                  <a:lnTo>
                    <a:pt x="2803" y="1685"/>
                  </a:lnTo>
                  <a:lnTo>
                    <a:pt x="2799" y="1673"/>
                  </a:lnTo>
                  <a:lnTo>
                    <a:pt x="2837" y="1698"/>
                  </a:lnTo>
                  <a:lnTo>
                    <a:pt x="2876" y="1718"/>
                  </a:lnTo>
                  <a:lnTo>
                    <a:pt x="2910" y="1735"/>
                  </a:lnTo>
                  <a:lnTo>
                    <a:pt x="2947" y="1746"/>
                  </a:lnTo>
                  <a:lnTo>
                    <a:pt x="2983" y="1756"/>
                  </a:lnTo>
                  <a:lnTo>
                    <a:pt x="3020" y="1760"/>
                  </a:lnTo>
                  <a:lnTo>
                    <a:pt x="3058" y="1762"/>
                  </a:lnTo>
                  <a:lnTo>
                    <a:pt x="3098" y="1760"/>
                  </a:lnTo>
                  <a:lnTo>
                    <a:pt x="3125" y="1758"/>
                  </a:lnTo>
                  <a:lnTo>
                    <a:pt x="3156" y="1752"/>
                  </a:lnTo>
                  <a:lnTo>
                    <a:pt x="3185" y="1746"/>
                  </a:lnTo>
                  <a:lnTo>
                    <a:pt x="3216" y="1739"/>
                  </a:lnTo>
                  <a:lnTo>
                    <a:pt x="3244" y="1733"/>
                  </a:lnTo>
                  <a:lnTo>
                    <a:pt x="3275" y="1727"/>
                  </a:lnTo>
                  <a:lnTo>
                    <a:pt x="3306" y="1723"/>
                  </a:lnTo>
                  <a:lnTo>
                    <a:pt x="3337" y="1721"/>
                  </a:lnTo>
                  <a:lnTo>
                    <a:pt x="3367" y="1721"/>
                  </a:lnTo>
                  <a:lnTo>
                    <a:pt x="3396" y="1725"/>
                  </a:lnTo>
                  <a:lnTo>
                    <a:pt x="3411" y="1729"/>
                  </a:lnTo>
                  <a:lnTo>
                    <a:pt x="3427" y="1735"/>
                  </a:lnTo>
                  <a:lnTo>
                    <a:pt x="3440" y="1741"/>
                  </a:lnTo>
                  <a:lnTo>
                    <a:pt x="3456" y="1746"/>
                  </a:lnTo>
                  <a:lnTo>
                    <a:pt x="3469" y="1756"/>
                  </a:lnTo>
                  <a:lnTo>
                    <a:pt x="3484" y="1766"/>
                  </a:lnTo>
                  <a:lnTo>
                    <a:pt x="3498" y="1777"/>
                  </a:lnTo>
                  <a:lnTo>
                    <a:pt x="3511" y="1791"/>
                  </a:lnTo>
                  <a:lnTo>
                    <a:pt x="3525" y="1806"/>
                  </a:lnTo>
                  <a:lnTo>
                    <a:pt x="3538" y="1823"/>
                  </a:lnTo>
                  <a:lnTo>
                    <a:pt x="3552" y="1840"/>
                  </a:lnTo>
                  <a:lnTo>
                    <a:pt x="3563" y="1862"/>
                  </a:lnTo>
                  <a:lnTo>
                    <a:pt x="3596" y="1842"/>
                  </a:lnTo>
                  <a:lnTo>
                    <a:pt x="3630" y="1827"/>
                  </a:lnTo>
                  <a:lnTo>
                    <a:pt x="3665" y="1814"/>
                  </a:lnTo>
                  <a:lnTo>
                    <a:pt x="3699" y="1804"/>
                  </a:lnTo>
                  <a:lnTo>
                    <a:pt x="3736" y="1798"/>
                  </a:lnTo>
                  <a:lnTo>
                    <a:pt x="3772" y="1794"/>
                  </a:lnTo>
                  <a:lnTo>
                    <a:pt x="3809" y="1794"/>
                  </a:lnTo>
                  <a:lnTo>
                    <a:pt x="3843" y="1796"/>
                  </a:lnTo>
                  <a:lnTo>
                    <a:pt x="3880" y="1800"/>
                  </a:lnTo>
                  <a:lnTo>
                    <a:pt x="3916" y="1808"/>
                  </a:lnTo>
                  <a:lnTo>
                    <a:pt x="3951" y="1816"/>
                  </a:lnTo>
                  <a:lnTo>
                    <a:pt x="3986" y="1827"/>
                  </a:lnTo>
                  <a:lnTo>
                    <a:pt x="4018" y="1839"/>
                  </a:lnTo>
                  <a:lnTo>
                    <a:pt x="4051" y="1854"/>
                  </a:lnTo>
                  <a:lnTo>
                    <a:pt x="4080" y="1869"/>
                  </a:lnTo>
                  <a:lnTo>
                    <a:pt x="4110" y="1887"/>
                  </a:lnTo>
                  <a:close/>
                  <a:moveTo>
                    <a:pt x="2246" y="1449"/>
                  </a:moveTo>
                  <a:lnTo>
                    <a:pt x="1862" y="1449"/>
                  </a:lnTo>
                  <a:lnTo>
                    <a:pt x="1862" y="1063"/>
                  </a:lnTo>
                  <a:lnTo>
                    <a:pt x="2246" y="1063"/>
                  </a:lnTo>
                  <a:lnTo>
                    <a:pt x="2246"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2864294632"/>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icture 1">
    <p:spTree>
      <p:nvGrpSpPr>
        <p:cNvPr id="1" name=""/>
        <p:cNvGrpSpPr/>
        <p:nvPr/>
      </p:nvGrpSpPr>
      <p:grpSpPr>
        <a:xfrm>
          <a:off x="0" y="0"/>
          <a:ext cx="0" cy="0"/>
          <a:chOff x="0" y="0"/>
          <a:chExt cx="0" cy="0"/>
        </a:xfrm>
      </p:grpSpPr>
      <p:sp>
        <p:nvSpPr>
          <p:cNvPr id="10" name="Title Placeholder 1"/>
          <p:cNvSpPr>
            <a:spLocks noGrp="1"/>
          </p:cNvSpPr>
          <p:nvPr>
            <p:ph type="title" hasCustomPrompt="1"/>
          </p:nvPr>
        </p:nvSpPr>
        <p:spPr bwMode="auto">
          <a:xfrm>
            <a:off x="539552" y="1916832"/>
            <a:ext cx="4392488" cy="864096"/>
          </a:xfrm>
          <a:prstGeom prst="rect">
            <a:avLst/>
          </a:prstGeom>
          <a:noFill/>
          <a:ln w="9525">
            <a:noFill/>
            <a:miter lim="800000"/>
            <a:headEnd/>
            <a:tailEnd/>
          </a:ln>
        </p:spPr>
        <p:txBody>
          <a:bodyPr lIns="91440" tIns="45720" rIns="91440" bIns="45720"/>
          <a:lstStyle>
            <a:lvl1pPr>
              <a:defRPr sz="3000">
                <a:latin typeface="+mj-lt"/>
              </a:defRPr>
            </a:lvl1pPr>
          </a:lstStyle>
          <a:p>
            <a:pPr lvl="0"/>
            <a:r>
              <a:rPr lang="fi-FI"/>
              <a:t>CLICK TO ADD TITLE</a:t>
            </a:r>
            <a:endParaRPr lang="en-US"/>
          </a:p>
        </p:txBody>
      </p:sp>
      <p:sp>
        <p:nvSpPr>
          <p:cNvPr id="13" name="Text Placeholder 2"/>
          <p:cNvSpPr>
            <a:spLocks noGrp="1"/>
          </p:cNvSpPr>
          <p:nvPr>
            <p:ph idx="1" hasCustomPrompt="1"/>
          </p:nvPr>
        </p:nvSpPr>
        <p:spPr bwMode="auto">
          <a:xfrm>
            <a:off x="467544" y="2996952"/>
            <a:ext cx="4464496" cy="3162547"/>
          </a:xfrm>
          <a:prstGeom prst="rect">
            <a:avLst/>
          </a:prstGeom>
          <a:noFill/>
          <a:ln w="9525">
            <a:noFill/>
            <a:miter lim="800000"/>
            <a:headEnd/>
            <a:tailEnd/>
          </a:ln>
        </p:spPr>
        <p:txBody>
          <a:bodyPr lIns="91440" tIns="45720" rIns="91440" bIns="45720"/>
          <a:lstStyle>
            <a:lvl1pPr marL="342900" indent="-250825">
              <a:lnSpc>
                <a:spcPct val="80000"/>
              </a:lnSpc>
              <a:buClr>
                <a:schemeClr val="tx1"/>
              </a:buClr>
              <a:buFont typeface="Arial"/>
              <a:buChar char="•"/>
              <a:defRPr>
                <a:latin typeface="+mn-lt"/>
                <a:cs typeface="Gotham Narrow Book"/>
              </a:defRPr>
            </a:lvl1pPr>
            <a:lvl2pPr marL="725488" indent="-342900">
              <a:lnSpc>
                <a:spcPct val="80000"/>
              </a:lnSpc>
              <a:buFont typeface="Arial"/>
              <a:buChar char="•"/>
              <a:defRPr>
                <a:latin typeface="+mn-lt"/>
                <a:cs typeface="Gotham Narrow Book"/>
              </a:defRPr>
            </a:lvl2pPr>
            <a:lvl3pPr>
              <a:lnSpc>
                <a:spcPct val="80000"/>
              </a:lnSpc>
              <a:defRPr>
                <a:latin typeface="+mn-lt"/>
                <a:cs typeface="Gotham Narrow Book"/>
              </a:defRPr>
            </a:lvl3pPr>
            <a:lvl4pPr>
              <a:lnSpc>
                <a:spcPct val="80000"/>
              </a:lnSpc>
              <a:defRPr>
                <a:latin typeface="+mn-lt"/>
                <a:cs typeface="Gotham Narrow Book"/>
              </a:defRPr>
            </a:lvl4pPr>
            <a:lvl5pPr>
              <a:lnSpc>
                <a:spcPct val="80000"/>
              </a:lnSpc>
              <a:defRPr>
                <a:latin typeface="+mn-lt"/>
                <a:cs typeface="Gotham Narrow Book"/>
              </a:defRPr>
            </a:lvl5pPr>
          </a:lstStyle>
          <a:p>
            <a:pPr lvl="0"/>
            <a:r>
              <a:rPr lang="fi-FI" noProof="0" err="1"/>
              <a:t>Click</a:t>
            </a:r>
            <a:r>
              <a:rPr lang="fi-FI" noProof="0"/>
              <a:t> to </a:t>
            </a:r>
            <a:r>
              <a:rPr lang="fi-FI" noProof="0" err="1"/>
              <a:t>add</a:t>
            </a:r>
            <a:r>
              <a:rPr lang="fi-FI" noProof="0"/>
              <a:t> </a:t>
            </a:r>
            <a:r>
              <a:rPr lang="fi-FI" noProof="0" err="1"/>
              <a:t>text</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en-US" noProof="0"/>
          </a:p>
        </p:txBody>
      </p:sp>
      <p:sp>
        <p:nvSpPr>
          <p:cNvPr id="12" name="Picture Placeholder 2"/>
          <p:cNvSpPr>
            <a:spLocks noGrp="1"/>
          </p:cNvSpPr>
          <p:nvPr>
            <p:ph type="pic" sz="quarter" idx="13" hasCustomPrompt="1"/>
          </p:nvPr>
        </p:nvSpPr>
        <p:spPr>
          <a:xfrm>
            <a:off x="5080000" y="254000"/>
            <a:ext cx="3810000" cy="5905500"/>
          </a:xfrm>
          <a:solidFill>
            <a:srgbClr val="7F7F7F"/>
          </a:solidFill>
        </p:spPr>
        <p:txBody>
          <a:bodyPr anchor="ctr"/>
          <a:lstStyle>
            <a:lvl1pPr marL="342900" marR="0" indent="-342900" algn="ctr" defTabSz="914400" rtl="0" eaLnBrk="1" fontAlgn="base" latinLnBrk="0" hangingPunct="1">
              <a:lnSpc>
                <a:spcPct val="100000"/>
              </a:lnSpc>
              <a:spcBef>
                <a:spcPct val="0"/>
              </a:spcBef>
              <a:spcAft>
                <a:spcPct val="50000"/>
              </a:spcAft>
              <a:buClr>
                <a:schemeClr val="accent1"/>
              </a:buClr>
              <a:buSzPct val="100000"/>
              <a:buFontTx/>
              <a:buNone/>
              <a:tabLst/>
              <a:defRPr b="0" i="0">
                <a:latin typeface="+mj-lt"/>
                <a:cs typeface="Gotham-Bold"/>
              </a:defRPr>
            </a:lvl1pPr>
          </a:lstStyle>
          <a:p>
            <a:r>
              <a:rPr lang="en-US"/>
              <a:t>Click icon to add picture</a:t>
            </a:r>
          </a:p>
        </p:txBody>
      </p:sp>
      <p:sp>
        <p:nvSpPr>
          <p:cNvPr id="2" name="Päivämäärän paikkamerkki 1"/>
          <p:cNvSpPr>
            <a:spLocks noGrp="1"/>
          </p:cNvSpPr>
          <p:nvPr>
            <p:ph type="dt" sz="half" idx="14"/>
          </p:nvPr>
        </p:nvSpPr>
        <p:spPr/>
        <p:txBody>
          <a:bodyPr/>
          <a:lstStyle/>
          <a:p>
            <a:pPr>
              <a:defRPr/>
            </a:pPr>
            <a:r>
              <a:rPr lang="fi-FI"/>
              <a:t>22/08/2018</a:t>
            </a:r>
          </a:p>
        </p:txBody>
      </p:sp>
      <p:sp>
        <p:nvSpPr>
          <p:cNvPr id="6" name="Alatunnisteen paikkamerkki 5"/>
          <p:cNvSpPr>
            <a:spLocks noGrp="1"/>
          </p:cNvSpPr>
          <p:nvPr>
            <p:ph type="ftr" sz="quarter" idx="15"/>
          </p:nvPr>
        </p:nvSpPr>
        <p:spPr/>
        <p:txBody>
          <a:bodyPr/>
          <a:lstStyle/>
          <a:p>
            <a:r>
              <a:rPr lang="fi-FI"/>
              <a:t>Sanna-Katja Parikka opetusteknologia@helsinki.fi</a:t>
            </a:r>
          </a:p>
        </p:txBody>
      </p:sp>
      <p:sp>
        <p:nvSpPr>
          <p:cNvPr id="7" name="Dian numeron paikkamerkki 6"/>
          <p:cNvSpPr>
            <a:spLocks noGrp="1"/>
          </p:cNvSpPr>
          <p:nvPr>
            <p:ph type="sldNum" sz="quarter" idx="16"/>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747968994"/>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icture 2">
    <p:spTree>
      <p:nvGrpSpPr>
        <p:cNvPr id="1" name=""/>
        <p:cNvGrpSpPr/>
        <p:nvPr/>
      </p:nvGrpSpPr>
      <p:grpSpPr>
        <a:xfrm>
          <a:off x="0" y="0"/>
          <a:ext cx="0" cy="0"/>
          <a:chOff x="0" y="0"/>
          <a:chExt cx="0" cy="0"/>
        </a:xfrm>
      </p:grpSpPr>
      <p:sp>
        <p:nvSpPr>
          <p:cNvPr id="10" name="Title Placeholder 1"/>
          <p:cNvSpPr>
            <a:spLocks noGrp="1"/>
          </p:cNvSpPr>
          <p:nvPr>
            <p:ph type="title" hasCustomPrompt="1"/>
          </p:nvPr>
        </p:nvSpPr>
        <p:spPr bwMode="auto">
          <a:xfrm>
            <a:off x="539552" y="1916832"/>
            <a:ext cx="4392488" cy="864096"/>
          </a:xfrm>
          <a:prstGeom prst="rect">
            <a:avLst/>
          </a:prstGeom>
          <a:noFill/>
          <a:ln w="9525">
            <a:noFill/>
            <a:miter lim="800000"/>
            <a:headEnd/>
            <a:tailEnd/>
          </a:ln>
        </p:spPr>
        <p:txBody>
          <a:bodyPr lIns="91440" tIns="45720" rIns="91440" bIns="45720"/>
          <a:lstStyle>
            <a:lvl1pPr>
              <a:defRPr sz="3000">
                <a:latin typeface="+mj-lt"/>
              </a:defRPr>
            </a:lvl1pPr>
          </a:lstStyle>
          <a:p>
            <a:pPr lvl="0"/>
            <a:r>
              <a:rPr lang="fi-FI"/>
              <a:t>CLICK TO ADD TITLE</a:t>
            </a:r>
            <a:endParaRPr lang="en-US"/>
          </a:p>
        </p:txBody>
      </p:sp>
      <p:sp>
        <p:nvSpPr>
          <p:cNvPr id="13" name="Text Placeholder 2"/>
          <p:cNvSpPr>
            <a:spLocks noGrp="1"/>
          </p:cNvSpPr>
          <p:nvPr>
            <p:ph idx="1" hasCustomPrompt="1"/>
          </p:nvPr>
        </p:nvSpPr>
        <p:spPr bwMode="auto">
          <a:xfrm>
            <a:off x="467544" y="2996953"/>
            <a:ext cx="4464496" cy="3169848"/>
          </a:xfrm>
          <a:prstGeom prst="rect">
            <a:avLst/>
          </a:prstGeom>
          <a:noFill/>
          <a:ln w="9525">
            <a:noFill/>
            <a:miter lim="800000"/>
            <a:headEnd/>
            <a:tailEnd/>
          </a:ln>
        </p:spPr>
        <p:txBody>
          <a:bodyPr lIns="91440" tIns="45720" rIns="91440" bIns="45720"/>
          <a:lstStyle>
            <a:lvl1pPr marL="342900" indent="-250825">
              <a:lnSpc>
                <a:spcPct val="80000"/>
              </a:lnSpc>
              <a:buClr>
                <a:schemeClr val="tx1"/>
              </a:buClr>
              <a:buFont typeface="Arial"/>
              <a:buChar char="•"/>
              <a:defRPr>
                <a:latin typeface="+mn-lt"/>
                <a:cs typeface="Gotham Narrow Book"/>
              </a:defRPr>
            </a:lvl1pPr>
            <a:lvl2pPr marL="725488" indent="-342900">
              <a:lnSpc>
                <a:spcPct val="80000"/>
              </a:lnSpc>
              <a:buFont typeface="Arial"/>
              <a:buChar char="•"/>
              <a:defRPr>
                <a:latin typeface="+mn-lt"/>
                <a:cs typeface="Gotham Narrow Book"/>
              </a:defRPr>
            </a:lvl2pPr>
            <a:lvl3pPr>
              <a:lnSpc>
                <a:spcPct val="80000"/>
              </a:lnSpc>
              <a:defRPr>
                <a:latin typeface="+mn-lt"/>
                <a:cs typeface="Gotham Narrow Book"/>
              </a:defRPr>
            </a:lvl3pPr>
            <a:lvl4pPr>
              <a:lnSpc>
                <a:spcPct val="80000"/>
              </a:lnSpc>
              <a:defRPr>
                <a:latin typeface="+mn-lt"/>
                <a:cs typeface="Gotham Narrow Book"/>
              </a:defRPr>
            </a:lvl4pPr>
            <a:lvl5pPr>
              <a:lnSpc>
                <a:spcPct val="80000"/>
              </a:lnSpc>
              <a:defRPr>
                <a:latin typeface="+mn-lt"/>
                <a:cs typeface="Gotham Narrow Book"/>
              </a:defRPr>
            </a:lvl5pPr>
          </a:lstStyle>
          <a:p>
            <a:pPr lvl="0"/>
            <a:r>
              <a:rPr lang="fi-FI" noProof="0" err="1"/>
              <a:t>Click</a:t>
            </a:r>
            <a:r>
              <a:rPr lang="fi-FI" noProof="0"/>
              <a:t> to </a:t>
            </a:r>
            <a:r>
              <a:rPr lang="fi-FI" noProof="0" err="1"/>
              <a:t>add</a:t>
            </a:r>
            <a:r>
              <a:rPr lang="fi-FI" noProof="0"/>
              <a:t> </a:t>
            </a:r>
            <a:r>
              <a:rPr lang="fi-FI" noProof="0" err="1"/>
              <a:t>text</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en-US" noProof="0"/>
          </a:p>
        </p:txBody>
      </p:sp>
      <p:sp>
        <p:nvSpPr>
          <p:cNvPr id="14" name="Picture Placeholder 2"/>
          <p:cNvSpPr>
            <a:spLocks noGrp="1"/>
          </p:cNvSpPr>
          <p:nvPr>
            <p:ph type="pic" sz="quarter" idx="13" hasCustomPrompt="1"/>
          </p:nvPr>
        </p:nvSpPr>
        <p:spPr>
          <a:xfrm>
            <a:off x="5076000" y="254000"/>
            <a:ext cx="3810000" cy="2952750"/>
          </a:xfrm>
          <a:solidFill>
            <a:srgbClr val="7F7F7F"/>
          </a:solidFill>
        </p:spPr>
        <p:txBody>
          <a:bodyPr anchor="ctr"/>
          <a:lstStyle>
            <a:lvl1pPr marL="342900" marR="0" indent="-342900" algn="ctr" defTabSz="914400" rtl="0" eaLnBrk="1" fontAlgn="base" latinLnBrk="0" hangingPunct="1">
              <a:lnSpc>
                <a:spcPct val="100000"/>
              </a:lnSpc>
              <a:spcBef>
                <a:spcPct val="0"/>
              </a:spcBef>
              <a:spcAft>
                <a:spcPct val="50000"/>
              </a:spcAft>
              <a:buClr>
                <a:schemeClr val="accent1"/>
              </a:buClr>
              <a:buSzPct val="100000"/>
              <a:buFontTx/>
              <a:buNone/>
              <a:tabLst/>
              <a:defRPr b="0" i="0">
                <a:latin typeface="+mj-lt"/>
                <a:cs typeface="Gotham-Bold"/>
              </a:defRPr>
            </a:lvl1pPr>
          </a:lstStyle>
          <a:p>
            <a:r>
              <a:rPr lang="en-US"/>
              <a:t>Click icon to add picture</a:t>
            </a:r>
          </a:p>
        </p:txBody>
      </p:sp>
      <p:sp>
        <p:nvSpPr>
          <p:cNvPr id="15" name="Picture Placeholder 2"/>
          <p:cNvSpPr>
            <a:spLocks noGrp="1"/>
          </p:cNvSpPr>
          <p:nvPr>
            <p:ph type="pic" sz="quarter" idx="14" hasCustomPrompt="1"/>
          </p:nvPr>
        </p:nvSpPr>
        <p:spPr>
          <a:xfrm>
            <a:off x="5076056" y="3212976"/>
            <a:ext cx="3810000" cy="2952750"/>
          </a:xfrm>
          <a:solidFill>
            <a:schemeClr val="tx1">
              <a:lumMod val="65000"/>
              <a:lumOff val="35000"/>
            </a:schemeClr>
          </a:solidFill>
        </p:spPr>
        <p:txBody>
          <a:bodyPr anchor="ctr"/>
          <a:lstStyle>
            <a:lvl1pPr marL="342900" marR="0" indent="-342900" algn="ctr" defTabSz="914400" rtl="0" eaLnBrk="1" fontAlgn="base" latinLnBrk="0" hangingPunct="1">
              <a:lnSpc>
                <a:spcPct val="100000"/>
              </a:lnSpc>
              <a:spcBef>
                <a:spcPct val="0"/>
              </a:spcBef>
              <a:spcAft>
                <a:spcPct val="50000"/>
              </a:spcAft>
              <a:buClr>
                <a:schemeClr val="accent1"/>
              </a:buClr>
              <a:buSzPct val="100000"/>
              <a:buFontTx/>
              <a:buNone/>
              <a:tabLst/>
              <a:defRPr b="0" i="0">
                <a:latin typeface="+mj-lt"/>
                <a:cs typeface="Gotham-Bold"/>
              </a:defRPr>
            </a:lvl1pPr>
          </a:lstStyle>
          <a:p>
            <a:r>
              <a:rPr lang="en-US"/>
              <a:t>Click icon to add picture</a:t>
            </a:r>
          </a:p>
        </p:txBody>
      </p:sp>
      <p:sp>
        <p:nvSpPr>
          <p:cNvPr id="2" name="Päivämäärän paikkamerkki 1"/>
          <p:cNvSpPr>
            <a:spLocks noGrp="1"/>
          </p:cNvSpPr>
          <p:nvPr>
            <p:ph type="dt" sz="half" idx="15"/>
          </p:nvPr>
        </p:nvSpPr>
        <p:spPr/>
        <p:txBody>
          <a:bodyPr/>
          <a:lstStyle/>
          <a:p>
            <a:pPr>
              <a:defRPr/>
            </a:pPr>
            <a:r>
              <a:rPr lang="fi-FI"/>
              <a:t>22/08/2018</a:t>
            </a:r>
          </a:p>
        </p:txBody>
      </p:sp>
      <p:sp>
        <p:nvSpPr>
          <p:cNvPr id="6" name="Alatunnisteen paikkamerkki 5"/>
          <p:cNvSpPr>
            <a:spLocks noGrp="1"/>
          </p:cNvSpPr>
          <p:nvPr>
            <p:ph type="ftr" sz="quarter" idx="16"/>
          </p:nvPr>
        </p:nvSpPr>
        <p:spPr/>
        <p:txBody>
          <a:bodyPr/>
          <a:lstStyle/>
          <a:p>
            <a:r>
              <a:rPr lang="fi-FI"/>
              <a:t>Sanna-Katja Parikka opetusteknologia@helsinki.fi</a:t>
            </a:r>
          </a:p>
        </p:txBody>
      </p:sp>
      <p:sp>
        <p:nvSpPr>
          <p:cNvPr id="7" name="Dian numeron paikkamerkki 6"/>
          <p:cNvSpPr>
            <a:spLocks noGrp="1"/>
          </p:cNvSpPr>
          <p:nvPr>
            <p:ph type="sldNum" sz="quarter" idx="17"/>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4080302261"/>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bwMode="auto">
          <a:xfrm>
            <a:off x="2195737" y="692696"/>
            <a:ext cx="6624736" cy="1249544"/>
          </a:xfrm>
          <a:prstGeom prst="rect">
            <a:avLst/>
          </a:prstGeom>
          <a:noFill/>
          <a:ln w="9525">
            <a:noFill/>
            <a:miter lim="800000"/>
            <a:headEnd/>
            <a:tailEnd/>
          </a:ln>
        </p:spPr>
        <p:txBody>
          <a:bodyPr lIns="91440" tIns="45720" rIns="91440" bIns="45720"/>
          <a:lstStyle>
            <a:lvl1pPr>
              <a:defRPr sz="4000">
                <a:latin typeface="+mj-lt"/>
              </a:defRPr>
            </a:lvl1pPr>
          </a:lstStyle>
          <a:p>
            <a:pPr lvl="0"/>
            <a:r>
              <a:rPr lang="fi-FI"/>
              <a:t>CLICK TO ADD TITLE</a:t>
            </a:r>
            <a:endParaRPr lang="en-US"/>
          </a:p>
        </p:txBody>
      </p:sp>
      <p:sp>
        <p:nvSpPr>
          <p:cNvPr id="2" name="Päivämäärän paikkamerkki 1"/>
          <p:cNvSpPr>
            <a:spLocks noGrp="1"/>
          </p:cNvSpPr>
          <p:nvPr>
            <p:ph type="dt" sz="half" idx="10"/>
          </p:nvPr>
        </p:nvSpPr>
        <p:spPr/>
        <p:txBody>
          <a:bodyPr/>
          <a:lstStyle/>
          <a:p>
            <a:pPr>
              <a:defRPr/>
            </a:pPr>
            <a:r>
              <a:rPr lang="fi-FI"/>
              <a:t>22/08/2018</a:t>
            </a:r>
          </a:p>
        </p:txBody>
      </p:sp>
      <p:sp>
        <p:nvSpPr>
          <p:cNvPr id="6" name="Alatunnisteen paikkamerkki 5"/>
          <p:cNvSpPr>
            <a:spLocks noGrp="1"/>
          </p:cNvSpPr>
          <p:nvPr>
            <p:ph type="ftr" sz="quarter" idx="11"/>
          </p:nvPr>
        </p:nvSpPr>
        <p:spPr/>
        <p:txBody>
          <a:bodyPr/>
          <a:lstStyle/>
          <a:p>
            <a:r>
              <a:rPr lang="fi-FI"/>
              <a:t>Sanna-Katja Parikka opetusteknologia@helsinki.fi</a:t>
            </a:r>
          </a:p>
        </p:txBody>
      </p:sp>
      <p:sp>
        <p:nvSpPr>
          <p:cNvPr id="7" name="Dian numeron paikkamerkki 6"/>
          <p:cNvSpPr>
            <a:spLocks noGrp="1"/>
          </p:cNvSpPr>
          <p:nvPr>
            <p:ph type="sldNum" sz="quarter" idx="12"/>
          </p:nvPr>
        </p:nvSpPr>
        <p:spPr/>
        <p:txBody>
          <a:bodyPr/>
          <a:lstStyle/>
          <a:p>
            <a:pPr>
              <a:defRPr/>
            </a:pPr>
            <a:fld id="{4669315E-5A66-CF44-AE5D-C333B2F730C4}" type="slidenum">
              <a:rPr lang="en-GB" smtClean="0"/>
              <a:pPr>
                <a:defRPr/>
              </a:pPr>
              <a:t>‹#›</a:t>
            </a:fld>
            <a:endParaRPr lang="en-GB"/>
          </a:p>
        </p:txBody>
      </p:sp>
    </p:spTree>
    <p:extLst>
      <p:ext uri="{BB962C8B-B14F-4D97-AF65-F5344CB8AC3E}">
        <p14:creationId xmlns:p14="http://schemas.microsoft.com/office/powerpoint/2010/main" val="169041325"/>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9" indent="0" algn="ctr">
              <a:buNone/>
              <a:defRPr sz="2000"/>
            </a:lvl2pPr>
            <a:lvl3pPr marL="914418" indent="0" algn="ctr">
              <a:buNone/>
              <a:defRPr sz="1800"/>
            </a:lvl3pPr>
            <a:lvl4pPr marL="1371627" indent="0" algn="ctr">
              <a:buNone/>
              <a:defRPr sz="1600"/>
            </a:lvl4pPr>
            <a:lvl5pPr marL="1828837" indent="0" algn="ctr">
              <a:buNone/>
              <a:defRPr sz="1600"/>
            </a:lvl5pPr>
            <a:lvl6pPr marL="2286046" indent="0" algn="ctr">
              <a:buNone/>
              <a:defRPr sz="1600"/>
            </a:lvl6pPr>
            <a:lvl7pPr marL="2743255" indent="0" algn="ctr">
              <a:buNone/>
              <a:defRPr sz="1600"/>
            </a:lvl7pPr>
            <a:lvl8pPr marL="3200464" indent="0" algn="ctr">
              <a:buNone/>
              <a:defRPr sz="1600"/>
            </a:lvl8pPr>
            <a:lvl9pPr marL="365767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fi-FI"/>
              <a:t>22/08/2018</a:t>
            </a:r>
            <a:endParaRPr lang="en-GB"/>
          </a:p>
        </p:txBody>
      </p:sp>
      <p:sp>
        <p:nvSpPr>
          <p:cNvPr id="5" name="Footer Placeholder 4"/>
          <p:cNvSpPr>
            <a:spLocks noGrp="1"/>
          </p:cNvSpPr>
          <p:nvPr>
            <p:ph type="ftr" sz="quarter" idx="11"/>
          </p:nvPr>
        </p:nvSpPr>
        <p:spPr/>
        <p:txBody>
          <a:bodyPr/>
          <a:lstStyle/>
          <a:p>
            <a:r>
              <a:rPr lang="en-GB"/>
              <a:t>Sanna-Katja Parikka opetusteknologia@helsinki.fi</a:t>
            </a:r>
          </a:p>
        </p:txBody>
      </p:sp>
      <p:sp>
        <p:nvSpPr>
          <p:cNvPr id="6" name="Slide Number Placeholder 5"/>
          <p:cNvSpPr>
            <a:spLocks noGrp="1"/>
          </p:cNvSpPr>
          <p:nvPr>
            <p:ph type="sldNum" sz="quarter" idx="12"/>
          </p:nvPr>
        </p:nvSpPr>
        <p:spPr/>
        <p:txBody>
          <a:bodyPr/>
          <a:lstStyle/>
          <a:p>
            <a:fld id="{88702FF6-C3CA-4071-A46A-383B9E73E6E5}" type="slidenum">
              <a:rPr lang="en-GB" smtClean="0"/>
              <a:t>‹#›</a:t>
            </a:fld>
            <a:endParaRPr lang="en-GB"/>
          </a:p>
        </p:txBody>
      </p:sp>
    </p:spTree>
    <p:extLst>
      <p:ext uri="{BB962C8B-B14F-4D97-AF65-F5344CB8AC3E}">
        <p14:creationId xmlns:p14="http://schemas.microsoft.com/office/powerpoint/2010/main" val="2555874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r>
              <a:rPr lang="fi-FI"/>
              <a:t>22/08/2018</a:t>
            </a:r>
          </a:p>
        </p:txBody>
      </p:sp>
      <p:sp>
        <p:nvSpPr>
          <p:cNvPr id="3" name="Alatunnisteen paikkamerkki 2"/>
          <p:cNvSpPr>
            <a:spLocks noGrp="1"/>
          </p:cNvSpPr>
          <p:nvPr>
            <p:ph type="ftr" sz="quarter" idx="11"/>
          </p:nvPr>
        </p:nvSpPr>
        <p:spPr/>
        <p:txBody>
          <a:bodyPr/>
          <a:lstStyle/>
          <a:p>
            <a:r>
              <a:rPr lang="fi-FI"/>
              <a:t>Sanna-Katja Parikka opetusteknologia@helsinki.fi</a:t>
            </a:r>
          </a:p>
        </p:txBody>
      </p:sp>
      <p:sp>
        <p:nvSpPr>
          <p:cNvPr id="4" name="Dian numeron paikkamerkki 3"/>
          <p:cNvSpPr>
            <a:spLocks noGrp="1"/>
          </p:cNvSpPr>
          <p:nvPr>
            <p:ph type="sldNum" sz="quarter" idx="12"/>
          </p:nvPr>
        </p:nvSpPr>
        <p:spPr/>
        <p:txBody>
          <a:bodyPr/>
          <a:lstStyle/>
          <a:p>
            <a:fld id="{A1B977EA-CC27-48E9-AF5F-979F9BDB5C82}" type="slidenum">
              <a:rPr lang="fi-FI" smtClean="0"/>
              <a:t>‹#›</a:t>
            </a:fld>
            <a:endParaRPr lang="fi-FI"/>
          </a:p>
        </p:txBody>
      </p:sp>
    </p:spTree>
    <p:extLst>
      <p:ext uri="{BB962C8B-B14F-4D97-AF65-F5344CB8AC3E}">
        <p14:creationId xmlns:p14="http://schemas.microsoft.com/office/powerpoint/2010/main" val="992869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fi-FI"/>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fi-FI"/>
          </a:p>
        </p:txBody>
      </p:sp>
      <p:sp>
        <p:nvSpPr>
          <p:cNvPr id="4" name="Date Placeholder 3"/>
          <p:cNvSpPr>
            <a:spLocks noGrp="1"/>
          </p:cNvSpPr>
          <p:nvPr>
            <p:ph type="dt" sz="half" idx="10"/>
          </p:nvPr>
        </p:nvSpPr>
        <p:spPr/>
        <p:txBody>
          <a:bodyPr/>
          <a:lstStyle/>
          <a:p>
            <a:r>
              <a:rPr lang="fi-FI">
                <a:solidFill>
                  <a:prstClr val="black">
                    <a:tint val="75000"/>
                  </a:prstClr>
                </a:solidFill>
              </a:rPr>
              <a:t>22/08/2018</a:t>
            </a:r>
          </a:p>
        </p:txBody>
      </p:sp>
      <p:sp>
        <p:nvSpPr>
          <p:cNvPr id="5" name="Footer Placeholder 4"/>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6" name="Slide Number Placeholder 5"/>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3437445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p:cNvSpPr>
            <a:spLocks noGrp="1"/>
          </p:cNvSpPr>
          <p:nvPr>
            <p:ph type="dt" sz="half" idx="10"/>
          </p:nvPr>
        </p:nvSpPr>
        <p:spPr/>
        <p:txBody>
          <a:bodyPr/>
          <a:lstStyle/>
          <a:p>
            <a:r>
              <a:rPr lang="fi-FI">
                <a:solidFill>
                  <a:prstClr val="black">
                    <a:tint val="75000"/>
                  </a:prstClr>
                </a:solidFill>
              </a:rPr>
              <a:t>22/08/2018</a:t>
            </a:r>
          </a:p>
        </p:txBody>
      </p:sp>
      <p:sp>
        <p:nvSpPr>
          <p:cNvPr id="5" name="Footer Placeholder 4"/>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6" name="Slide Number Placeholder 5"/>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2621739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fi-FI"/>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fi-FI">
                <a:solidFill>
                  <a:prstClr val="black">
                    <a:tint val="75000"/>
                  </a:prstClr>
                </a:solidFill>
              </a:rPr>
              <a:t>22/08/2018</a:t>
            </a:r>
          </a:p>
        </p:txBody>
      </p:sp>
      <p:sp>
        <p:nvSpPr>
          <p:cNvPr id="5" name="Footer Placeholder 4"/>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6" name="Slide Number Placeholder 5"/>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39956919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p:cNvSpPr>
            <a:spLocks noGrp="1"/>
          </p:cNvSpPr>
          <p:nvPr>
            <p:ph type="dt" sz="half" idx="10"/>
          </p:nvPr>
        </p:nvSpPr>
        <p:spPr/>
        <p:txBody>
          <a:bodyPr/>
          <a:lstStyle/>
          <a:p>
            <a:r>
              <a:rPr lang="fi-FI">
                <a:solidFill>
                  <a:prstClr val="black">
                    <a:tint val="75000"/>
                  </a:prstClr>
                </a:solidFill>
              </a:rPr>
              <a:t>22/08/2018</a:t>
            </a:r>
          </a:p>
        </p:txBody>
      </p:sp>
      <p:sp>
        <p:nvSpPr>
          <p:cNvPr id="6" name="Footer Placeholder 5"/>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7" name="Slide Number Placeholder 6"/>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0152278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fi-FI"/>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p:cNvSpPr>
            <a:spLocks noGrp="1"/>
          </p:cNvSpPr>
          <p:nvPr>
            <p:ph type="dt" sz="half" idx="10"/>
          </p:nvPr>
        </p:nvSpPr>
        <p:spPr/>
        <p:txBody>
          <a:bodyPr/>
          <a:lstStyle/>
          <a:p>
            <a:r>
              <a:rPr lang="fi-FI">
                <a:solidFill>
                  <a:prstClr val="black">
                    <a:tint val="75000"/>
                  </a:prstClr>
                </a:solidFill>
              </a:rPr>
              <a:t>22/08/2018</a:t>
            </a:r>
          </a:p>
        </p:txBody>
      </p:sp>
      <p:sp>
        <p:nvSpPr>
          <p:cNvPr id="8" name="Footer Placeholder 7"/>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9" name="Slide Number Placeholder 8"/>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3229725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Date Placeholder 2"/>
          <p:cNvSpPr>
            <a:spLocks noGrp="1"/>
          </p:cNvSpPr>
          <p:nvPr>
            <p:ph type="dt" sz="half" idx="10"/>
          </p:nvPr>
        </p:nvSpPr>
        <p:spPr/>
        <p:txBody>
          <a:bodyPr/>
          <a:lstStyle/>
          <a:p>
            <a:r>
              <a:rPr lang="fi-FI">
                <a:solidFill>
                  <a:prstClr val="black">
                    <a:tint val="75000"/>
                  </a:prstClr>
                </a:solidFill>
              </a:rPr>
              <a:t>22/08/2018</a:t>
            </a:r>
          </a:p>
        </p:txBody>
      </p:sp>
      <p:sp>
        <p:nvSpPr>
          <p:cNvPr id="4" name="Footer Placeholder 3"/>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5" name="Slide Number Placeholder 4"/>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0792278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fi-FI">
                <a:solidFill>
                  <a:prstClr val="black">
                    <a:tint val="75000"/>
                  </a:prstClr>
                </a:solidFill>
              </a:rPr>
              <a:t>22/08/2018</a:t>
            </a:r>
          </a:p>
        </p:txBody>
      </p:sp>
      <p:sp>
        <p:nvSpPr>
          <p:cNvPr id="3" name="Footer Placeholder 2"/>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4" name="Slide Number Placeholder 3"/>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995085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fi-FI"/>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r>
              <a:rPr lang="fi-FI">
                <a:solidFill>
                  <a:prstClr val="black">
                    <a:tint val="75000"/>
                  </a:prstClr>
                </a:solidFill>
              </a:rPr>
              <a:t>22/08/2018</a:t>
            </a:r>
          </a:p>
        </p:txBody>
      </p:sp>
      <p:sp>
        <p:nvSpPr>
          <p:cNvPr id="6" name="Footer Placeholder 5"/>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7" name="Slide Number Placeholder 6"/>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6227830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fi-FI"/>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i-FI"/>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r>
              <a:rPr lang="fi-FI">
                <a:solidFill>
                  <a:prstClr val="black">
                    <a:tint val="75000"/>
                  </a:prstClr>
                </a:solidFill>
              </a:rPr>
              <a:t>22/08/2018</a:t>
            </a:r>
          </a:p>
        </p:txBody>
      </p:sp>
      <p:sp>
        <p:nvSpPr>
          <p:cNvPr id="6" name="Footer Placeholder 5"/>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7" name="Slide Number Placeholder 6"/>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0097507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p:cNvSpPr>
            <a:spLocks noGrp="1"/>
          </p:cNvSpPr>
          <p:nvPr>
            <p:ph type="dt" sz="half" idx="10"/>
          </p:nvPr>
        </p:nvSpPr>
        <p:spPr/>
        <p:txBody>
          <a:bodyPr/>
          <a:lstStyle/>
          <a:p>
            <a:r>
              <a:rPr lang="fi-FI">
                <a:solidFill>
                  <a:prstClr val="black">
                    <a:tint val="75000"/>
                  </a:prstClr>
                </a:solidFill>
              </a:rPr>
              <a:t>22/08/2018</a:t>
            </a:r>
          </a:p>
        </p:txBody>
      </p:sp>
      <p:sp>
        <p:nvSpPr>
          <p:cNvPr id="5" name="Footer Placeholder 4"/>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6" name="Slide Number Placeholder 5"/>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39465284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fi-FI"/>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p:cNvSpPr>
            <a:spLocks noGrp="1"/>
          </p:cNvSpPr>
          <p:nvPr>
            <p:ph type="dt" sz="half" idx="10"/>
          </p:nvPr>
        </p:nvSpPr>
        <p:spPr/>
        <p:txBody>
          <a:bodyPr/>
          <a:lstStyle/>
          <a:p>
            <a:r>
              <a:rPr lang="fi-FI">
                <a:solidFill>
                  <a:prstClr val="black">
                    <a:tint val="75000"/>
                  </a:prstClr>
                </a:solidFill>
              </a:rPr>
              <a:t>22/08/2018</a:t>
            </a:r>
          </a:p>
        </p:txBody>
      </p:sp>
      <p:sp>
        <p:nvSpPr>
          <p:cNvPr id="5" name="Footer Placeholder 4"/>
          <p:cNvSpPr>
            <a:spLocks noGrp="1"/>
          </p:cNvSpPr>
          <p:nvPr>
            <p:ph type="ftr" sz="quarter" idx="11"/>
          </p:nvPr>
        </p:nvSpPr>
        <p:spPr/>
        <p:txBody>
          <a:bodyPr/>
          <a:lstStyle/>
          <a:p>
            <a:r>
              <a:rPr lang="fi-FI">
                <a:solidFill>
                  <a:prstClr val="black">
                    <a:tint val="75000"/>
                  </a:prstClr>
                </a:solidFill>
              </a:rPr>
              <a:t>Sanna-Katja Parikka opetusteknologia@helsinki.fi</a:t>
            </a:r>
          </a:p>
        </p:txBody>
      </p:sp>
      <p:sp>
        <p:nvSpPr>
          <p:cNvPr id="6" name="Slide Number Placeholder 5"/>
          <p:cNvSpPr>
            <a:spLocks noGrp="1"/>
          </p:cNvSpPr>
          <p:nvPr>
            <p:ph type="sldNum" sz="quarter" idx="12"/>
          </p:nvPr>
        </p:nvSpPr>
        <p:spPr/>
        <p:txBody>
          <a:bodyPr/>
          <a:lstStyle/>
          <a:p>
            <a:fld id="{46CE2819-788B-466B-9E24-B44DC12BEBCD}" type="slidenum">
              <a:rPr lang="fi-FI">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6893340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Basic 2">
    <p:spTree>
      <p:nvGrpSpPr>
        <p:cNvPr id="1" name=""/>
        <p:cNvGrpSpPr/>
        <p:nvPr/>
      </p:nvGrpSpPr>
      <p:grpSpPr>
        <a:xfrm>
          <a:off x="0" y="0"/>
          <a:ext cx="0" cy="0"/>
          <a:chOff x="0" y="0"/>
          <a:chExt cx="0" cy="0"/>
        </a:xfrm>
      </p:grpSpPr>
      <p:sp>
        <p:nvSpPr>
          <p:cNvPr id="10" name="Title Placeholder 1"/>
          <p:cNvSpPr>
            <a:spLocks noGrp="1"/>
          </p:cNvSpPr>
          <p:nvPr>
            <p:ph type="title" hasCustomPrompt="1"/>
          </p:nvPr>
        </p:nvSpPr>
        <p:spPr bwMode="auto">
          <a:xfrm>
            <a:off x="2195738" y="692696"/>
            <a:ext cx="6624736" cy="1249544"/>
          </a:xfrm>
          <a:prstGeom prst="rect">
            <a:avLst/>
          </a:prstGeom>
          <a:noFill/>
          <a:ln w="9525">
            <a:noFill/>
            <a:miter lim="800000"/>
            <a:headEnd/>
            <a:tailEnd/>
          </a:ln>
        </p:spPr>
        <p:txBody>
          <a:bodyPr lIns="91440" tIns="45720" rIns="91440" bIns="45720"/>
          <a:lstStyle>
            <a:lvl1pPr>
              <a:defRPr sz="3000">
                <a:latin typeface="+mj-lt"/>
              </a:defRPr>
            </a:lvl1pPr>
          </a:lstStyle>
          <a:p>
            <a:pPr lvl="0"/>
            <a:r>
              <a:rPr lang="fi-FI"/>
              <a:t>CLICK TO ADD TITLE</a:t>
            </a:r>
            <a:endParaRPr lang="en-US"/>
          </a:p>
        </p:txBody>
      </p:sp>
      <p:sp>
        <p:nvSpPr>
          <p:cNvPr id="13" name="Text Placeholder 2"/>
          <p:cNvSpPr>
            <a:spLocks noGrp="1"/>
          </p:cNvSpPr>
          <p:nvPr>
            <p:ph idx="1" hasCustomPrompt="1"/>
          </p:nvPr>
        </p:nvSpPr>
        <p:spPr bwMode="auto">
          <a:xfrm>
            <a:off x="467545" y="2204865"/>
            <a:ext cx="3960440" cy="3888432"/>
          </a:xfrm>
          <a:prstGeom prst="rect">
            <a:avLst/>
          </a:prstGeom>
          <a:noFill/>
          <a:ln w="9525">
            <a:noFill/>
            <a:miter lim="800000"/>
            <a:headEnd/>
            <a:tailEnd/>
          </a:ln>
        </p:spPr>
        <p:txBody>
          <a:bodyPr lIns="91440" tIns="45720" rIns="91440" bIns="45720"/>
          <a:lstStyle>
            <a:lvl1pPr marL="257175" indent="-188119">
              <a:lnSpc>
                <a:spcPct val="80000"/>
              </a:lnSpc>
              <a:buClr>
                <a:schemeClr val="tx1"/>
              </a:buClr>
              <a:buFont typeface="Arial"/>
              <a:buChar char="•"/>
              <a:defRPr>
                <a:latin typeface="+mn-lt"/>
                <a:cs typeface="Gotham Narrow Book"/>
              </a:defRPr>
            </a:lvl1pPr>
            <a:lvl2pPr marL="544116" indent="-257175">
              <a:lnSpc>
                <a:spcPct val="80000"/>
              </a:lnSpc>
              <a:buFont typeface="Arial"/>
              <a:buChar char="•"/>
              <a:defRPr>
                <a:latin typeface="+mn-lt"/>
                <a:cs typeface="Gotham Narrow Book"/>
              </a:defRPr>
            </a:lvl2pPr>
            <a:lvl3pPr>
              <a:lnSpc>
                <a:spcPct val="80000"/>
              </a:lnSpc>
              <a:defRPr>
                <a:latin typeface="+mn-lt"/>
                <a:cs typeface="Gotham Narrow Book"/>
              </a:defRPr>
            </a:lvl3pPr>
            <a:lvl4pPr>
              <a:lnSpc>
                <a:spcPct val="80000"/>
              </a:lnSpc>
              <a:defRPr>
                <a:latin typeface="+mn-lt"/>
                <a:cs typeface="Gotham Narrow Book"/>
              </a:defRPr>
            </a:lvl4pPr>
            <a:lvl5pPr>
              <a:lnSpc>
                <a:spcPct val="80000"/>
              </a:lnSpc>
              <a:defRPr>
                <a:latin typeface="+mn-lt"/>
                <a:cs typeface="Gotham Narrow Book"/>
              </a:defRPr>
            </a:lvl5pPr>
          </a:lstStyle>
          <a:p>
            <a:pPr lvl="0"/>
            <a:r>
              <a:rPr lang="fi-FI" noProof="0" err="1"/>
              <a:t>Click</a:t>
            </a:r>
            <a:r>
              <a:rPr lang="fi-FI" noProof="0"/>
              <a:t> to </a:t>
            </a:r>
            <a:r>
              <a:rPr lang="fi-FI" noProof="0" err="1"/>
              <a:t>add</a:t>
            </a:r>
            <a:r>
              <a:rPr lang="fi-FI" noProof="0"/>
              <a:t> </a:t>
            </a:r>
            <a:r>
              <a:rPr lang="fi-FI" noProof="0" err="1"/>
              <a:t>text</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en-US" noProof="0"/>
          </a:p>
        </p:txBody>
      </p:sp>
      <p:sp>
        <p:nvSpPr>
          <p:cNvPr id="11" name="Text Placeholder 2"/>
          <p:cNvSpPr>
            <a:spLocks noGrp="1"/>
          </p:cNvSpPr>
          <p:nvPr>
            <p:ph idx="13" hasCustomPrompt="1"/>
          </p:nvPr>
        </p:nvSpPr>
        <p:spPr bwMode="auto">
          <a:xfrm>
            <a:off x="4860033" y="2204865"/>
            <a:ext cx="3960440" cy="3888432"/>
          </a:xfrm>
          <a:prstGeom prst="rect">
            <a:avLst/>
          </a:prstGeom>
          <a:noFill/>
          <a:ln w="9525">
            <a:noFill/>
            <a:miter lim="800000"/>
            <a:headEnd/>
            <a:tailEnd/>
          </a:ln>
        </p:spPr>
        <p:txBody>
          <a:bodyPr lIns="91440" tIns="45720" rIns="91440" bIns="45720"/>
          <a:lstStyle>
            <a:lvl1pPr marL="257175" indent="-188119">
              <a:lnSpc>
                <a:spcPct val="80000"/>
              </a:lnSpc>
              <a:buClr>
                <a:schemeClr val="tx1"/>
              </a:buClr>
              <a:buFont typeface="Arial"/>
              <a:buChar char="•"/>
              <a:defRPr>
                <a:latin typeface="+mn-lt"/>
                <a:cs typeface="Gotham Narrow Book"/>
              </a:defRPr>
            </a:lvl1pPr>
            <a:lvl2pPr marL="544116" indent="-257175">
              <a:lnSpc>
                <a:spcPct val="80000"/>
              </a:lnSpc>
              <a:buFont typeface="Arial"/>
              <a:buChar char="•"/>
              <a:defRPr>
                <a:latin typeface="+mn-lt"/>
                <a:cs typeface="Gotham Narrow Book"/>
              </a:defRPr>
            </a:lvl2pPr>
            <a:lvl3pPr>
              <a:lnSpc>
                <a:spcPct val="80000"/>
              </a:lnSpc>
              <a:defRPr>
                <a:latin typeface="+mn-lt"/>
                <a:cs typeface="Gotham Narrow Book"/>
              </a:defRPr>
            </a:lvl3pPr>
            <a:lvl4pPr>
              <a:lnSpc>
                <a:spcPct val="80000"/>
              </a:lnSpc>
              <a:defRPr>
                <a:latin typeface="+mn-lt"/>
                <a:cs typeface="Gotham Narrow Book"/>
              </a:defRPr>
            </a:lvl4pPr>
            <a:lvl5pPr>
              <a:lnSpc>
                <a:spcPct val="80000"/>
              </a:lnSpc>
              <a:defRPr>
                <a:latin typeface="+mn-lt"/>
                <a:cs typeface="Gotham Narrow Book"/>
              </a:defRPr>
            </a:lvl5pPr>
          </a:lstStyle>
          <a:p>
            <a:pPr lvl="0"/>
            <a:r>
              <a:rPr lang="fi-FI" noProof="0" err="1"/>
              <a:t>Click</a:t>
            </a:r>
            <a:r>
              <a:rPr lang="fi-FI" noProof="0"/>
              <a:t> to </a:t>
            </a:r>
            <a:r>
              <a:rPr lang="fi-FI" noProof="0" err="1"/>
              <a:t>add</a:t>
            </a:r>
            <a:r>
              <a:rPr lang="fi-FI" noProof="0"/>
              <a:t> </a:t>
            </a:r>
            <a:r>
              <a:rPr lang="fi-FI" noProof="0" err="1"/>
              <a:t>text</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en-US" noProof="0"/>
          </a:p>
        </p:txBody>
      </p:sp>
      <p:sp>
        <p:nvSpPr>
          <p:cNvPr id="2" name="Päivämäärän paikkamerkki 1"/>
          <p:cNvSpPr>
            <a:spLocks noGrp="1"/>
          </p:cNvSpPr>
          <p:nvPr>
            <p:ph type="dt" sz="half" idx="14"/>
          </p:nvPr>
        </p:nvSpPr>
        <p:spPr/>
        <p:txBody>
          <a:bodyPr/>
          <a:lstStyle/>
          <a:p>
            <a:pPr>
              <a:defRPr/>
            </a:pPr>
            <a:r>
              <a:rPr lang="fi-FI">
                <a:solidFill>
                  <a:prstClr val="black">
                    <a:tint val="75000"/>
                  </a:prstClr>
                </a:solidFill>
              </a:rPr>
              <a:t>22/08/2018</a:t>
            </a:r>
          </a:p>
        </p:txBody>
      </p:sp>
      <p:sp>
        <p:nvSpPr>
          <p:cNvPr id="4" name="Alatunnisteen paikkamerkki 3"/>
          <p:cNvSpPr>
            <a:spLocks noGrp="1"/>
          </p:cNvSpPr>
          <p:nvPr>
            <p:ph type="ftr" sz="quarter" idx="15"/>
          </p:nvPr>
        </p:nvSpPr>
        <p:spPr/>
        <p:txBody>
          <a:bodyPr/>
          <a:lstStyle/>
          <a:p>
            <a:r>
              <a:rPr lang="fi-FI">
                <a:solidFill>
                  <a:prstClr val="black">
                    <a:tint val="75000"/>
                  </a:prstClr>
                </a:solidFill>
              </a:rPr>
              <a:t>Sanna-Katja Parikka opetusteknologia@helsinki.fi</a:t>
            </a:r>
          </a:p>
        </p:txBody>
      </p:sp>
      <p:sp>
        <p:nvSpPr>
          <p:cNvPr id="7" name="Dian numeron paikkamerkki 6"/>
          <p:cNvSpPr>
            <a:spLocks noGrp="1"/>
          </p:cNvSpPr>
          <p:nvPr>
            <p:ph type="sldNum" sz="quarter" idx="16"/>
          </p:nvPr>
        </p:nvSpPr>
        <p:spPr/>
        <p:txBody>
          <a:bodyPr/>
          <a:lstStyle/>
          <a:p>
            <a:pPr>
              <a:defRPr/>
            </a:pPr>
            <a:fld id="{4669315E-5A66-CF44-AE5D-C333B2F730C4}"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025321237"/>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en-US"/>
              <a:t>Click to edit Master title style</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fi-FI"/>
          </a:p>
        </p:txBody>
      </p:sp>
      <p:sp>
        <p:nvSpPr>
          <p:cNvPr id="4" name="Rectangle 4"/>
          <p:cNvSpPr>
            <a:spLocks noGrp="1" noChangeArrowheads="1"/>
          </p:cNvSpPr>
          <p:nvPr>
            <p:ph type="dt" sz="half" idx="10"/>
          </p:nvPr>
        </p:nvSpPr>
        <p:spPr>
          <a:ln/>
        </p:spPr>
        <p:txBody>
          <a:bodyPr/>
          <a:lstStyle>
            <a:lvl1pPr>
              <a:defRPr/>
            </a:lvl1pPr>
          </a:lstStyle>
          <a:p>
            <a:pPr>
              <a:defRPr/>
            </a:pPr>
            <a:fld id="{40F0123E-4DB5-4442-8A41-3137E0CDC3DE}" type="datetime1">
              <a:rPr lang="fi-FI" altLang="fi-FI"/>
              <a:pPr>
                <a:defRPr/>
              </a:pPr>
              <a:t>13.7.2022</a:t>
            </a:fld>
            <a:endParaRPr lang="fi-FI" altLang="fi-FI"/>
          </a:p>
        </p:txBody>
      </p:sp>
      <p:sp>
        <p:nvSpPr>
          <p:cNvPr id="5"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6" name="Rectangle 6"/>
          <p:cNvSpPr>
            <a:spLocks noGrp="1" noChangeArrowheads="1"/>
          </p:cNvSpPr>
          <p:nvPr>
            <p:ph type="sldNum" sz="quarter" idx="12"/>
          </p:nvPr>
        </p:nvSpPr>
        <p:spPr>
          <a:ln/>
        </p:spPr>
        <p:txBody>
          <a:bodyPr/>
          <a:lstStyle>
            <a:lvl1pPr>
              <a:defRPr/>
            </a:lvl1pPr>
          </a:lstStyle>
          <a:p>
            <a:pPr>
              <a:defRPr/>
            </a:pPr>
            <a:fld id="{A4D28109-8678-4F4B-8E61-9D552D6B01A4}" type="slidenum">
              <a:rPr lang="fi-FI" altLang="fi-FI"/>
              <a:pPr>
                <a:defRPr/>
              </a:pPr>
              <a:t>‹#›</a:t>
            </a:fld>
            <a:endParaRPr lang="fi-FI" altLang="fi-FI"/>
          </a:p>
        </p:txBody>
      </p:sp>
    </p:spTree>
    <p:extLst>
      <p:ext uri="{BB962C8B-B14F-4D97-AF65-F5344CB8AC3E}">
        <p14:creationId xmlns:p14="http://schemas.microsoft.com/office/powerpoint/2010/main" val="22794139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a:t>Click to edit Master title style</a:t>
            </a:r>
            <a:endParaRPr lang="fi-FI"/>
          </a:p>
        </p:txBody>
      </p:sp>
      <p:sp>
        <p:nvSpPr>
          <p:cNvPr id="3" name="Sisällön paikkamerkki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Rectangle 4"/>
          <p:cNvSpPr>
            <a:spLocks noGrp="1" noChangeArrowheads="1"/>
          </p:cNvSpPr>
          <p:nvPr>
            <p:ph type="dt" sz="half" idx="10"/>
          </p:nvPr>
        </p:nvSpPr>
        <p:spPr>
          <a:ln/>
        </p:spPr>
        <p:txBody>
          <a:bodyPr/>
          <a:lstStyle>
            <a:lvl1pPr>
              <a:defRPr/>
            </a:lvl1pPr>
          </a:lstStyle>
          <a:p>
            <a:pPr>
              <a:defRPr/>
            </a:pPr>
            <a:fld id="{EE1212A4-7191-4937-B8CA-030D897BACAD}" type="datetime1">
              <a:rPr lang="fi-FI" altLang="fi-FI"/>
              <a:pPr>
                <a:defRPr/>
              </a:pPr>
              <a:t>13.7.2022</a:t>
            </a:fld>
            <a:endParaRPr lang="fi-FI" altLang="fi-FI"/>
          </a:p>
        </p:txBody>
      </p:sp>
      <p:sp>
        <p:nvSpPr>
          <p:cNvPr id="5"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6" name="Rectangle 6"/>
          <p:cNvSpPr>
            <a:spLocks noGrp="1" noChangeArrowheads="1"/>
          </p:cNvSpPr>
          <p:nvPr>
            <p:ph type="sldNum" sz="quarter" idx="12"/>
          </p:nvPr>
        </p:nvSpPr>
        <p:spPr>
          <a:ln/>
        </p:spPr>
        <p:txBody>
          <a:bodyPr/>
          <a:lstStyle>
            <a:lvl1pPr>
              <a:defRPr/>
            </a:lvl1pPr>
          </a:lstStyle>
          <a:p>
            <a:pPr>
              <a:defRPr/>
            </a:pPr>
            <a:fld id="{D5EBF435-A785-4395-8ECF-0091AC2F1189}" type="slidenum">
              <a:rPr lang="fi-FI" altLang="fi-FI"/>
              <a:pPr>
                <a:defRPr/>
              </a:pPr>
              <a:t>‹#›</a:t>
            </a:fld>
            <a:endParaRPr lang="fi-FI" altLang="fi-FI"/>
          </a:p>
        </p:txBody>
      </p:sp>
    </p:spTree>
    <p:extLst>
      <p:ext uri="{BB962C8B-B14F-4D97-AF65-F5344CB8AC3E}">
        <p14:creationId xmlns:p14="http://schemas.microsoft.com/office/powerpoint/2010/main" val="3611011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F0E5C55-EE72-4C5D-B066-FA6357CE0FA6}" type="datetime1">
              <a:rPr lang="fi-FI" altLang="fi-FI"/>
              <a:pPr>
                <a:defRPr/>
              </a:pPr>
              <a:t>13.7.2022</a:t>
            </a:fld>
            <a:endParaRPr lang="fi-FI" altLang="fi-FI"/>
          </a:p>
        </p:txBody>
      </p:sp>
      <p:sp>
        <p:nvSpPr>
          <p:cNvPr id="5"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6" name="Rectangle 6"/>
          <p:cNvSpPr>
            <a:spLocks noGrp="1" noChangeArrowheads="1"/>
          </p:cNvSpPr>
          <p:nvPr>
            <p:ph type="sldNum" sz="quarter" idx="12"/>
          </p:nvPr>
        </p:nvSpPr>
        <p:spPr>
          <a:ln/>
        </p:spPr>
        <p:txBody>
          <a:bodyPr/>
          <a:lstStyle>
            <a:lvl1pPr>
              <a:defRPr/>
            </a:lvl1pPr>
          </a:lstStyle>
          <a:p>
            <a:pPr>
              <a:defRPr/>
            </a:pPr>
            <a:fld id="{02DF785A-61C3-42D7-8D88-7112EC20D154}" type="slidenum">
              <a:rPr lang="fi-FI" altLang="fi-FI"/>
              <a:pPr>
                <a:defRPr/>
              </a:pPr>
              <a:t>‹#›</a:t>
            </a:fld>
            <a:endParaRPr lang="fi-FI" altLang="fi-FI"/>
          </a:p>
        </p:txBody>
      </p:sp>
    </p:spTree>
    <p:extLst>
      <p:ext uri="{BB962C8B-B14F-4D97-AF65-F5344CB8AC3E}">
        <p14:creationId xmlns:p14="http://schemas.microsoft.com/office/powerpoint/2010/main" val="23369279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a:t>Click to edit Master title style</a:t>
            </a:r>
            <a:endParaRPr lang="fi-FI"/>
          </a:p>
        </p:txBody>
      </p:sp>
      <p:sp>
        <p:nvSpPr>
          <p:cNvPr id="3" name="Sisällön paikkamerkki 2"/>
          <p:cNvSpPr>
            <a:spLocks noGrp="1"/>
          </p:cNvSpPr>
          <p:nvPr>
            <p:ph sz="half" idx="1"/>
          </p:nvPr>
        </p:nvSpPr>
        <p:spPr>
          <a:xfrm>
            <a:off x="457200" y="2362200"/>
            <a:ext cx="39624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p:cNvSpPr>
            <a:spLocks noGrp="1"/>
          </p:cNvSpPr>
          <p:nvPr>
            <p:ph sz="half" idx="2"/>
          </p:nvPr>
        </p:nvSpPr>
        <p:spPr>
          <a:xfrm>
            <a:off x="4572000" y="2362200"/>
            <a:ext cx="39624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Rectangle 4"/>
          <p:cNvSpPr>
            <a:spLocks noGrp="1" noChangeArrowheads="1"/>
          </p:cNvSpPr>
          <p:nvPr>
            <p:ph type="dt" sz="half" idx="10"/>
          </p:nvPr>
        </p:nvSpPr>
        <p:spPr>
          <a:ln/>
        </p:spPr>
        <p:txBody>
          <a:bodyPr/>
          <a:lstStyle>
            <a:lvl1pPr>
              <a:defRPr/>
            </a:lvl1pPr>
          </a:lstStyle>
          <a:p>
            <a:pPr>
              <a:defRPr/>
            </a:pPr>
            <a:fld id="{95A3CC92-05ED-484D-ABF2-C5AD8DBF69E0}" type="datetime1">
              <a:rPr lang="fi-FI" altLang="fi-FI"/>
              <a:pPr>
                <a:defRPr/>
              </a:pPr>
              <a:t>13.7.2022</a:t>
            </a:fld>
            <a:endParaRPr lang="fi-FI" altLang="fi-FI"/>
          </a:p>
        </p:txBody>
      </p:sp>
      <p:sp>
        <p:nvSpPr>
          <p:cNvPr id="6"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7" name="Rectangle 6"/>
          <p:cNvSpPr>
            <a:spLocks noGrp="1" noChangeArrowheads="1"/>
          </p:cNvSpPr>
          <p:nvPr>
            <p:ph type="sldNum" sz="quarter" idx="12"/>
          </p:nvPr>
        </p:nvSpPr>
        <p:spPr>
          <a:ln/>
        </p:spPr>
        <p:txBody>
          <a:bodyPr/>
          <a:lstStyle>
            <a:lvl1pPr>
              <a:defRPr/>
            </a:lvl1pPr>
          </a:lstStyle>
          <a:p>
            <a:pPr>
              <a:defRPr/>
            </a:pPr>
            <a:fld id="{23024E7C-6A4E-4D99-AAC2-DAC932EC3B77}" type="slidenum">
              <a:rPr lang="fi-FI" altLang="fi-FI"/>
              <a:pPr>
                <a:defRPr/>
              </a:pPr>
              <a:t>‹#›</a:t>
            </a:fld>
            <a:endParaRPr lang="fi-FI" altLang="fi-FI"/>
          </a:p>
        </p:txBody>
      </p:sp>
    </p:spTree>
    <p:extLst>
      <p:ext uri="{BB962C8B-B14F-4D97-AF65-F5344CB8AC3E}">
        <p14:creationId xmlns:p14="http://schemas.microsoft.com/office/powerpoint/2010/main" val="26098003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p:spPr>
        <p:txBody>
          <a:bodyPr/>
          <a:lstStyle>
            <a:lvl1pPr>
              <a:defRPr/>
            </a:lvl1pPr>
          </a:lstStyle>
          <a:p>
            <a:r>
              <a:rPr lang="en-US"/>
              <a:t>Click to edit Master title style</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Rectangle 4"/>
          <p:cNvSpPr>
            <a:spLocks noGrp="1" noChangeArrowheads="1"/>
          </p:cNvSpPr>
          <p:nvPr>
            <p:ph type="dt" sz="half" idx="10"/>
          </p:nvPr>
        </p:nvSpPr>
        <p:spPr>
          <a:ln/>
        </p:spPr>
        <p:txBody>
          <a:bodyPr/>
          <a:lstStyle>
            <a:lvl1pPr>
              <a:defRPr/>
            </a:lvl1pPr>
          </a:lstStyle>
          <a:p>
            <a:pPr>
              <a:defRPr/>
            </a:pPr>
            <a:fld id="{58549207-56D9-4620-9BF3-03FA33CFE028}" type="datetime1">
              <a:rPr lang="fi-FI" altLang="fi-FI"/>
              <a:pPr>
                <a:defRPr/>
              </a:pPr>
              <a:t>13.7.2022</a:t>
            </a:fld>
            <a:endParaRPr lang="fi-FI" altLang="fi-FI"/>
          </a:p>
        </p:txBody>
      </p:sp>
      <p:sp>
        <p:nvSpPr>
          <p:cNvPr id="8"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9" name="Rectangle 6"/>
          <p:cNvSpPr>
            <a:spLocks noGrp="1" noChangeArrowheads="1"/>
          </p:cNvSpPr>
          <p:nvPr>
            <p:ph type="sldNum" sz="quarter" idx="12"/>
          </p:nvPr>
        </p:nvSpPr>
        <p:spPr>
          <a:ln/>
        </p:spPr>
        <p:txBody>
          <a:bodyPr/>
          <a:lstStyle>
            <a:lvl1pPr>
              <a:defRPr/>
            </a:lvl1pPr>
          </a:lstStyle>
          <a:p>
            <a:pPr>
              <a:defRPr/>
            </a:pPr>
            <a:fld id="{9E0CB32B-F2BE-425B-B582-F63658F4D44A}" type="slidenum">
              <a:rPr lang="fi-FI" altLang="fi-FI"/>
              <a:pPr>
                <a:defRPr/>
              </a:pPr>
              <a:t>‹#›</a:t>
            </a:fld>
            <a:endParaRPr lang="fi-FI" altLang="fi-FI"/>
          </a:p>
        </p:txBody>
      </p:sp>
    </p:spTree>
    <p:extLst>
      <p:ext uri="{BB962C8B-B14F-4D97-AF65-F5344CB8AC3E}">
        <p14:creationId xmlns:p14="http://schemas.microsoft.com/office/powerpoint/2010/main" val="42595930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a:t>Click to edit Master title style</a:t>
            </a:r>
            <a:endParaRPr lang="fi-FI"/>
          </a:p>
        </p:txBody>
      </p:sp>
      <p:sp>
        <p:nvSpPr>
          <p:cNvPr id="3" name="Rectangle 4"/>
          <p:cNvSpPr>
            <a:spLocks noGrp="1" noChangeArrowheads="1"/>
          </p:cNvSpPr>
          <p:nvPr>
            <p:ph type="dt" sz="half" idx="10"/>
          </p:nvPr>
        </p:nvSpPr>
        <p:spPr>
          <a:ln/>
        </p:spPr>
        <p:txBody>
          <a:bodyPr/>
          <a:lstStyle>
            <a:lvl1pPr>
              <a:defRPr/>
            </a:lvl1pPr>
          </a:lstStyle>
          <a:p>
            <a:pPr>
              <a:defRPr/>
            </a:pPr>
            <a:fld id="{22087D5A-010E-4FEC-AA40-E0A98CEB35D7}" type="datetime1">
              <a:rPr lang="fi-FI" altLang="fi-FI"/>
              <a:pPr>
                <a:defRPr/>
              </a:pPr>
              <a:t>13.7.2022</a:t>
            </a:fld>
            <a:endParaRPr lang="fi-FI" altLang="fi-FI"/>
          </a:p>
        </p:txBody>
      </p:sp>
      <p:sp>
        <p:nvSpPr>
          <p:cNvPr id="4"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5" name="Rectangle 6"/>
          <p:cNvSpPr>
            <a:spLocks noGrp="1" noChangeArrowheads="1"/>
          </p:cNvSpPr>
          <p:nvPr>
            <p:ph type="sldNum" sz="quarter" idx="12"/>
          </p:nvPr>
        </p:nvSpPr>
        <p:spPr>
          <a:ln/>
        </p:spPr>
        <p:txBody>
          <a:bodyPr/>
          <a:lstStyle>
            <a:lvl1pPr>
              <a:defRPr/>
            </a:lvl1pPr>
          </a:lstStyle>
          <a:p>
            <a:pPr>
              <a:defRPr/>
            </a:pPr>
            <a:fld id="{44396789-0615-4A9B-B80E-A7D6224C98DB}" type="slidenum">
              <a:rPr lang="fi-FI" altLang="fi-FI"/>
              <a:pPr>
                <a:defRPr/>
              </a:pPr>
              <a:t>‹#›</a:t>
            </a:fld>
            <a:endParaRPr lang="fi-FI" altLang="fi-FI"/>
          </a:p>
        </p:txBody>
      </p:sp>
    </p:spTree>
    <p:extLst>
      <p:ext uri="{BB962C8B-B14F-4D97-AF65-F5344CB8AC3E}">
        <p14:creationId xmlns:p14="http://schemas.microsoft.com/office/powerpoint/2010/main" val="39091265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814DB85-C3E0-46E4-81DB-32C1AFEB37E7}" type="datetime1">
              <a:rPr lang="fi-FI" altLang="fi-FI"/>
              <a:pPr>
                <a:defRPr/>
              </a:pPr>
              <a:t>13.7.2022</a:t>
            </a:fld>
            <a:endParaRPr lang="fi-FI" altLang="fi-FI"/>
          </a:p>
        </p:txBody>
      </p:sp>
      <p:sp>
        <p:nvSpPr>
          <p:cNvPr id="3"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4" name="Rectangle 6"/>
          <p:cNvSpPr>
            <a:spLocks noGrp="1" noChangeArrowheads="1"/>
          </p:cNvSpPr>
          <p:nvPr>
            <p:ph type="sldNum" sz="quarter" idx="12"/>
          </p:nvPr>
        </p:nvSpPr>
        <p:spPr>
          <a:ln/>
        </p:spPr>
        <p:txBody>
          <a:bodyPr/>
          <a:lstStyle>
            <a:lvl1pPr>
              <a:defRPr/>
            </a:lvl1pPr>
          </a:lstStyle>
          <a:p>
            <a:pPr>
              <a:defRPr/>
            </a:pPr>
            <a:fld id="{CF7CFC66-3F56-42CF-B70E-28D11AE0A901}" type="slidenum">
              <a:rPr lang="fi-FI" altLang="fi-FI"/>
              <a:pPr>
                <a:defRPr/>
              </a:pPr>
              <a:t>‹#›</a:t>
            </a:fld>
            <a:endParaRPr lang="fi-FI" altLang="fi-FI"/>
          </a:p>
        </p:txBody>
      </p:sp>
    </p:spTree>
    <p:extLst>
      <p:ext uri="{BB962C8B-B14F-4D97-AF65-F5344CB8AC3E}">
        <p14:creationId xmlns:p14="http://schemas.microsoft.com/office/powerpoint/2010/main" val="6461174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E2C60BB-C1DB-4B21-A6B3-957140228737}" type="datetime1">
              <a:rPr lang="fi-FI" altLang="fi-FI"/>
              <a:pPr>
                <a:defRPr/>
              </a:pPr>
              <a:t>13.7.2022</a:t>
            </a:fld>
            <a:endParaRPr lang="fi-FI" altLang="fi-FI"/>
          </a:p>
        </p:txBody>
      </p:sp>
      <p:sp>
        <p:nvSpPr>
          <p:cNvPr id="6"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7" name="Rectangle 6"/>
          <p:cNvSpPr>
            <a:spLocks noGrp="1" noChangeArrowheads="1"/>
          </p:cNvSpPr>
          <p:nvPr>
            <p:ph type="sldNum" sz="quarter" idx="12"/>
          </p:nvPr>
        </p:nvSpPr>
        <p:spPr>
          <a:ln/>
        </p:spPr>
        <p:txBody>
          <a:bodyPr/>
          <a:lstStyle>
            <a:lvl1pPr>
              <a:defRPr/>
            </a:lvl1pPr>
          </a:lstStyle>
          <a:p>
            <a:pPr>
              <a:defRPr/>
            </a:pPr>
            <a:fld id="{2C0A32D0-890F-44F2-A39B-1591D056CA18}" type="slidenum">
              <a:rPr lang="fi-FI" altLang="fi-FI"/>
              <a:pPr>
                <a:defRPr/>
              </a:pPr>
              <a:t>‹#›</a:t>
            </a:fld>
            <a:endParaRPr lang="fi-FI" altLang="fi-FI"/>
          </a:p>
        </p:txBody>
      </p:sp>
    </p:spTree>
    <p:extLst>
      <p:ext uri="{BB962C8B-B14F-4D97-AF65-F5344CB8AC3E}">
        <p14:creationId xmlns:p14="http://schemas.microsoft.com/office/powerpoint/2010/main" val="3045095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i-FI" noProof="0"/>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B333718A-C3A6-4A0D-83B7-A07F070D9692}" type="datetime1">
              <a:rPr lang="fi-FI" altLang="fi-FI"/>
              <a:pPr>
                <a:defRPr/>
              </a:pPr>
              <a:t>13.7.2022</a:t>
            </a:fld>
            <a:endParaRPr lang="fi-FI" altLang="fi-FI"/>
          </a:p>
        </p:txBody>
      </p:sp>
      <p:sp>
        <p:nvSpPr>
          <p:cNvPr id="6"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7" name="Rectangle 6"/>
          <p:cNvSpPr>
            <a:spLocks noGrp="1" noChangeArrowheads="1"/>
          </p:cNvSpPr>
          <p:nvPr>
            <p:ph type="sldNum" sz="quarter" idx="12"/>
          </p:nvPr>
        </p:nvSpPr>
        <p:spPr>
          <a:ln/>
        </p:spPr>
        <p:txBody>
          <a:bodyPr/>
          <a:lstStyle>
            <a:lvl1pPr>
              <a:defRPr/>
            </a:lvl1pPr>
          </a:lstStyle>
          <a:p>
            <a:pPr>
              <a:defRPr/>
            </a:pPr>
            <a:fld id="{F6483B0C-7208-43F2-9A9F-FE685B83371B}" type="slidenum">
              <a:rPr lang="fi-FI" altLang="fi-FI"/>
              <a:pPr>
                <a:defRPr/>
              </a:pPr>
              <a:t>‹#›</a:t>
            </a:fld>
            <a:endParaRPr lang="fi-FI" altLang="fi-FI"/>
          </a:p>
        </p:txBody>
      </p:sp>
    </p:spTree>
    <p:extLst>
      <p:ext uri="{BB962C8B-B14F-4D97-AF65-F5344CB8AC3E}">
        <p14:creationId xmlns:p14="http://schemas.microsoft.com/office/powerpoint/2010/main" val="896342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a:t>Click to edit Master title style</a:t>
            </a:r>
            <a:endParaRPr lang="fi-FI"/>
          </a:p>
        </p:txBody>
      </p:sp>
      <p:sp>
        <p:nvSpPr>
          <p:cNvPr id="3" name="Pystysuoran tekstin paikkamerkki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Rectangle 4"/>
          <p:cNvSpPr>
            <a:spLocks noGrp="1" noChangeArrowheads="1"/>
          </p:cNvSpPr>
          <p:nvPr>
            <p:ph type="dt" sz="half" idx="10"/>
          </p:nvPr>
        </p:nvSpPr>
        <p:spPr>
          <a:ln/>
        </p:spPr>
        <p:txBody>
          <a:bodyPr/>
          <a:lstStyle>
            <a:lvl1pPr>
              <a:defRPr/>
            </a:lvl1pPr>
          </a:lstStyle>
          <a:p>
            <a:pPr>
              <a:defRPr/>
            </a:pPr>
            <a:fld id="{7299FF62-21B7-4CCF-822C-C5BE6B90BBF9}" type="datetime1">
              <a:rPr lang="fi-FI" altLang="fi-FI"/>
              <a:pPr>
                <a:defRPr/>
              </a:pPr>
              <a:t>13.7.2022</a:t>
            </a:fld>
            <a:endParaRPr lang="fi-FI" altLang="fi-FI"/>
          </a:p>
        </p:txBody>
      </p:sp>
      <p:sp>
        <p:nvSpPr>
          <p:cNvPr id="5"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6" name="Rectangle 6"/>
          <p:cNvSpPr>
            <a:spLocks noGrp="1" noChangeArrowheads="1"/>
          </p:cNvSpPr>
          <p:nvPr>
            <p:ph type="sldNum" sz="quarter" idx="12"/>
          </p:nvPr>
        </p:nvSpPr>
        <p:spPr>
          <a:ln/>
        </p:spPr>
        <p:txBody>
          <a:bodyPr/>
          <a:lstStyle>
            <a:lvl1pPr>
              <a:defRPr/>
            </a:lvl1pPr>
          </a:lstStyle>
          <a:p>
            <a:pPr>
              <a:defRPr/>
            </a:pPr>
            <a:fld id="{897DDC79-CBD8-46B1-931C-E3A5DC429AF5}" type="slidenum">
              <a:rPr lang="fi-FI" altLang="fi-FI"/>
              <a:pPr>
                <a:defRPr/>
              </a:pPr>
              <a:t>‹#›</a:t>
            </a:fld>
            <a:endParaRPr lang="fi-FI" altLang="fi-FI"/>
          </a:p>
        </p:txBody>
      </p:sp>
    </p:spTree>
    <p:extLst>
      <p:ext uri="{BB962C8B-B14F-4D97-AF65-F5344CB8AC3E}">
        <p14:creationId xmlns:p14="http://schemas.microsoft.com/office/powerpoint/2010/main" val="2355587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515100" y="1447800"/>
            <a:ext cx="2019300" cy="4572000"/>
          </a:xfrm>
        </p:spPr>
        <p:txBody>
          <a:bodyPr vert="eaVert"/>
          <a:lstStyle/>
          <a:p>
            <a:r>
              <a:rPr lang="en-US"/>
              <a:t>Click to edit Master title style</a:t>
            </a:r>
            <a:endParaRPr lang="fi-FI"/>
          </a:p>
        </p:txBody>
      </p:sp>
      <p:sp>
        <p:nvSpPr>
          <p:cNvPr id="3" name="Pystysuoran tekstin paikkamerkki 2"/>
          <p:cNvSpPr>
            <a:spLocks noGrp="1"/>
          </p:cNvSpPr>
          <p:nvPr>
            <p:ph type="body" orient="vert" idx="1"/>
          </p:nvPr>
        </p:nvSpPr>
        <p:spPr>
          <a:xfrm>
            <a:off x="457200" y="1447800"/>
            <a:ext cx="5905500"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Rectangle 4"/>
          <p:cNvSpPr>
            <a:spLocks noGrp="1" noChangeArrowheads="1"/>
          </p:cNvSpPr>
          <p:nvPr>
            <p:ph type="dt" sz="half" idx="10"/>
          </p:nvPr>
        </p:nvSpPr>
        <p:spPr>
          <a:ln/>
        </p:spPr>
        <p:txBody>
          <a:bodyPr/>
          <a:lstStyle>
            <a:lvl1pPr>
              <a:defRPr/>
            </a:lvl1pPr>
          </a:lstStyle>
          <a:p>
            <a:pPr>
              <a:defRPr/>
            </a:pPr>
            <a:fld id="{B6FECB55-E18A-46E4-A8FF-C5DFD07D8B26}" type="datetime1">
              <a:rPr lang="fi-FI" altLang="fi-FI"/>
              <a:pPr>
                <a:defRPr/>
              </a:pPr>
              <a:t>13.7.2022</a:t>
            </a:fld>
            <a:endParaRPr lang="fi-FI" altLang="fi-FI"/>
          </a:p>
        </p:txBody>
      </p:sp>
      <p:sp>
        <p:nvSpPr>
          <p:cNvPr id="5"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6" name="Rectangle 6"/>
          <p:cNvSpPr>
            <a:spLocks noGrp="1" noChangeArrowheads="1"/>
          </p:cNvSpPr>
          <p:nvPr>
            <p:ph type="sldNum" sz="quarter" idx="12"/>
          </p:nvPr>
        </p:nvSpPr>
        <p:spPr>
          <a:ln/>
        </p:spPr>
        <p:txBody>
          <a:bodyPr/>
          <a:lstStyle>
            <a:lvl1pPr>
              <a:defRPr/>
            </a:lvl1pPr>
          </a:lstStyle>
          <a:p>
            <a:pPr>
              <a:defRPr/>
            </a:pPr>
            <a:fld id="{4C20B497-387C-4576-A5D1-C0ACB817A470}" type="slidenum">
              <a:rPr lang="fi-FI" altLang="fi-FI"/>
              <a:pPr>
                <a:defRPr/>
              </a:pPr>
              <a:t>‹#›</a:t>
            </a:fld>
            <a:endParaRPr lang="fi-FI" altLang="fi-FI"/>
          </a:p>
        </p:txBody>
      </p:sp>
    </p:spTree>
    <p:extLst>
      <p:ext uri="{BB962C8B-B14F-4D97-AF65-F5344CB8AC3E}">
        <p14:creationId xmlns:p14="http://schemas.microsoft.com/office/powerpoint/2010/main" val="28051693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reserve="1">
  <p:cSld name="Otsikko, teksti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1447800"/>
            <a:ext cx="8077200" cy="914400"/>
          </a:xfrm>
        </p:spPr>
        <p:txBody>
          <a:bodyPr/>
          <a:lstStyle/>
          <a:p>
            <a:r>
              <a:rPr lang="en-US"/>
              <a:t>Click to edit Master title style</a:t>
            </a:r>
            <a:endParaRPr lang="fi-FI"/>
          </a:p>
        </p:txBody>
      </p:sp>
      <p:sp>
        <p:nvSpPr>
          <p:cNvPr id="3" name="Tekstin paikkamerkki 2"/>
          <p:cNvSpPr>
            <a:spLocks noGrp="1"/>
          </p:cNvSpPr>
          <p:nvPr>
            <p:ph type="body" sz="half" idx="1"/>
          </p:nvPr>
        </p:nvSpPr>
        <p:spPr>
          <a:xfrm>
            <a:off x="457200" y="2362200"/>
            <a:ext cx="396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p:cNvSpPr>
            <a:spLocks noGrp="1"/>
          </p:cNvSpPr>
          <p:nvPr>
            <p:ph sz="half" idx="2"/>
          </p:nvPr>
        </p:nvSpPr>
        <p:spPr>
          <a:xfrm>
            <a:off x="4572000" y="2362200"/>
            <a:ext cx="396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Rectangle 4"/>
          <p:cNvSpPr>
            <a:spLocks noGrp="1" noChangeArrowheads="1"/>
          </p:cNvSpPr>
          <p:nvPr>
            <p:ph type="dt" sz="half" idx="10"/>
          </p:nvPr>
        </p:nvSpPr>
        <p:spPr>
          <a:ln/>
        </p:spPr>
        <p:txBody>
          <a:bodyPr/>
          <a:lstStyle>
            <a:lvl1pPr>
              <a:defRPr/>
            </a:lvl1pPr>
          </a:lstStyle>
          <a:p>
            <a:pPr>
              <a:defRPr/>
            </a:pPr>
            <a:fld id="{1352DA12-2635-4C28-960A-18BA68994839}" type="datetime1">
              <a:rPr lang="fi-FI" altLang="fi-FI"/>
              <a:pPr>
                <a:defRPr/>
              </a:pPr>
              <a:t>13.7.2022</a:t>
            </a:fld>
            <a:endParaRPr lang="fi-FI" altLang="fi-FI"/>
          </a:p>
        </p:txBody>
      </p:sp>
      <p:sp>
        <p:nvSpPr>
          <p:cNvPr id="6" name="Rectangle 5"/>
          <p:cNvSpPr>
            <a:spLocks noGrp="1" noChangeArrowheads="1"/>
          </p:cNvSpPr>
          <p:nvPr>
            <p:ph type="ftr" sz="quarter" idx="11"/>
          </p:nvPr>
        </p:nvSpPr>
        <p:spPr>
          <a:ln/>
        </p:spPr>
        <p:txBody>
          <a:bodyPr/>
          <a:lstStyle>
            <a:lvl1pPr>
              <a:defRPr/>
            </a:lvl1pPr>
          </a:lstStyle>
          <a:p>
            <a:pPr>
              <a:defRPr/>
            </a:pPr>
            <a:r>
              <a:rPr lang="fi-FI" altLang="fi-FI"/>
              <a:t>Malli kalvopohjasta</a:t>
            </a:r>
          </a:p>
        </p:txBody>
      </p:sp>
      <p:sp>
        <p:nvSpPr>
          <p:cNvPr id="7" name="Rectangle 6"/>
          <p:cNvSpPr>
            <a:spLocks noGrp="1" noChangeArrowheads="1"/>
          </p:cNvSpPr>
          <p:nvPr>
            <p:ph type="sldNum" sz="quarter" idx="12"/>
          </p:nvPr>
        </p:nvSpPr>
        <p:spPr>
          <a:ln/>
        </p:spPr>
        <p:txBody>
          <a:bodyPr/>
          <a:lstStyle>
            <a:lvl1pPr>
              <a:defRPr/>
            </a:lvl1pPr>
          </a:lstStyle>
          <a:p>
            <a:pPr>
              <a:defRPr/>
            </a:pPr>
            <a:fld id="{AD6EFAD0-5D0A-41E1-939C-853CE23DD58D}" type="slidenum">
              <a:rPr lang="fi-FI" altLang="fi-FI"/>
              <a:pPr>
                <a:defRPr/>
              </a:pPr>
              <a:t>‹#›</a:t>
            </a:fld>
            <a:endParaRPr lang="fi-FI" altLang="fi-FI"/>
          </a:p>
        </p:txBody>
      </p:sp>
    </p:spTree>
    <p:extLst>
      <p:ext uri="{BB962C8B-B14F-4D97-AF65-F5344CB8AC3E}">
        <p14:creationId xmlns:p14="http://schemas.microsoft.com/office/powerpoint/2010/main" val="21796000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E35654-6861-44ED-8C1F-3B37088E123D}"/>
              </a:ext>
            </a:extLst>
          </p:cNvPr>
          <p:cNvSpPr>
            <a:spLocks noGrp="1"/>
          </p:cNvSpPr>
          <p:nvPr>
            <p:ph type="ctrTitle"/>
          </p:nvPr>
        </p:nvSpPr>
        <p:spPr>
          <a:xfrm>
            <a:off x="1143000" y="1122363"/>
            <a:ext cx="6858000" cy="2387600"/>
          </a:xfrm>
        </p:spPr>
        <p:txBody>
          <a:bodyPr anchor="b"/>
          <a:lstStyle>
            <a:lvl1pPr algn="ctr">
              <a:defRPr sz="4500"/>
            </a:lvl1pPr>
          </a:lstStyle>
          <a:p>
            <a:r>
              <a:rPr lang="fi-FI"/>
              <a:t>Muokkaa ots. perustyyl. napsautt.</a:t>
            </a:r>
          </a:p>
        </p:txBody>
      </p:sp>
      <p:sp>
        <p:nvSpPr>
          <p:cNvPr id="3" name="Alaotsikko 2">
            <a:extLst>
              <a:ext uri="{FF2B5EF4-FFF2-40B4-BE49-F238E27FC236}">
                <a16:creationId xmlns:a16="http://schemas.microsoft.com/office/drawing/2014/main" id="{3E135031-0B5B-4373-9499-994CBF243D0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133487E9-FA5C-4079-B389-4C62CE3B2CAE}"/>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5" name="Alatunnisteen paikkamerkki 4">
            <a:extLst>
              <a:ext uri="{FF2B5EF4-FFF2-40B4-BE49-F238E27FC236}">
                <a16:creationId xmlns:a16="http://schemas.microsoft.com/office/drawing/2014/main" id="{7E7B1A47-B3BC-416A-B6B5-C9A89479EDF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485EFEC-22F5-471C-BB61-6A08F0740F0D}"/>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18361814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F492BA6-1399-4193-AA09-1CC41D47CDF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BD2CC7EB-7BA5-4D51-9B03-A68B3CF11C1B}"/>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F91C7DC1-CB03-4D77-89E8-28FCE078A0DC}"/>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5" name="Alatunnisteen paikkamerkki 4">
            <a:extLst>
              <a:ext uri="{FF2B5EF4-FFF2-40B4-BE49-F238E27FC236}">
                <a16:creationId xmlns:a16="http://schemas.microsoft.com/office/drawing/2014/main" id="{11C11AA3-16A6-484C-977F-BED573065C0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4557FF5-5194-4C38-8DB4-ADC976346CFA}"/>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28784984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B95E4B4-51C1-450C-8C63-D1CD65B3128F}"/>
              </a:ext>
            </a:extLst>
          </p:cNvPr>
          <p:cNvSpPr>
            <a:spLocks noGrp="1"/>
          </p:cNvSpPr>
          <p:nvPr>
            <p:ph type="title"/>
          </p:nvPr>
        </p:nvSpPr>
        <p:spPr>
          <a:xfrm>
            <a:off x="623888" y="1709739"/>
            <a:ext cx="7886700" cy="2852737"/>
          </a:xfrm>
        </p:spPr>
        <p:txBody>
          <a:bodyPr anchor="b"/>
          <a:lstStyle>
            <a:lvl1pPr>
              <a:defRPr sz="4500"/>
            </a:lvl1pPr>
          </a:lstStyle>
          <a:p>
            <a:r>
              <a:rPr lang="fi-FI"/>
              <a:t>Muokkaa ots. perustyyl. napsautt.</a:t>
            </a:r>
          </a:p>
        </p:txBody>
      </p:sp>
      <p:sp>
        <p:nvSpPr>
          <p:cNvPr id="3" name="Tekstin paikkamerkki 2">
            <a:extLst>
              <a:ext uri="{FF2B5EF4-FFF2-40B4-BE49-F238E27FC236}">
                <a16:creationId xmlns:a16="http://schemas.microsoft.com/office/drawing/2014/main" id="{0C719EF2-07B7-4C3C-B349-9A35F10364A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24014CB3-292D-470D-B90E-D9BA98EDD5D0}"/>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5" name="Alatunnisteen paikkamerkki 4">
            <a:extLst>
              <a:ext uri="{FF2B5EF4-FFF2-40B4-BE49-F238E27FC236}">
                <a16:creationId xmlns:a16="http://schemas.microsoft.com/office/drawing/2014/main" id="{DBBA92FF-B5C2-4A46-908E-6DBA30BA74F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20B9CFA-7396-4D96-92BD-4F711B720ABB}"/>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11043810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E33C686-BF69-40DD-8083-0F214BE59E2F}"/>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80FD12AF-3A8C-4C7A-8BCE-22A84CA61CA6}"/>
              </a:ext>
            </a:extLst>
          </p:cNvPr>
          <p:cNvSpPr>
            <a:spLocks noGrp="1"/>
          </p:cNvSpPr>
          <p:nvPr>
            <p:ph sz="half" idx="1"/>
          </p:nvPr>
        </p:nvSpPr>
        <p:spPr>
          <a:xfrm>
            <a:off x="628650" y="1825625"/>
            <a:ext cx="38862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A3A6042A-0F7B-45FF-B51A-4A6ED10717FB}"/>
              </a:ext>
            </a:extLst>
          </p:cNvPr>
          <p:cNvSpPr>
            <a:spLocks noGrp="1"/>
          </p:cNvSpPr>
          <p:nvPr>
            <p:ph sz="half" idx="2"/>
          </p:nvPr>
        </p:nvSpPr>
        <p:spPr>
          <a:xfrm>
            <a:off x="4629150" y="1825625"/>
            <a:ext cx="38862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5CCB3CB6-FB7A-47AE-8ED3-2601145A2394}"/>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6" name="Alatunnisteen paikkamerkki 5">
            <a:extLst>
              <a:ext uri="{FF2B5EF4-FFF2-40B4-BE49-F238E27FC236}">
                <a16:creationId xmlns:a16="http://schemas.microsoft.com/office/drawing/2014/main" id="{E4F9F46F-BC9A-4F5C-9022-D81A249962B5}"/>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EB207CEE-7A05-4A42-9FEA-713E37D85725}"/>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22719363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4B553F-6E44-449A-9868-916136C1D322}"/>
              </a:ext>
            </a:extLst>
          </p:cNvPr>
          <p:cNvSpPr>
            <a:spLocks noGrp="1"/>
          </p:cNvSpPr>
          <p:nvPr>
            <p:ph type="title"/>
          </p:nvPr>
        </p:nvSpPr>
        <p:spPr>
          <a:xfrm>
            <a:off x="629841" y="365126"/>
            <a:ext cx="78867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3A69E8DC-9473-410B-AD56-F0A96139582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3FAB7CAF-C7A5-4728-A7B1-4A9DFF924CB2}"/>
              </a:ext>
            </a:extLst>
          </p:cNvPr>
          <p:cNvSpPr>
            <a:spLocks noGrp="1"/>
          </p:cNvSpPr>
          <p:nvPr>
            <p:ph sz="half" idx="2"/>
          </p:nvPr>
        </p:nvSpPr>
        <p:spPr>
          <a:xfrm>
            <a:off x="629842" y="2505075"/>
            <a:ext cx="3868340"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A35925FA-1ED2-42BC-854F-E5D60A062DB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A5923C4D-163F-44B5-A7E4-126C933956C3}"/>
              </a:ext>
            </a:extLst>
          </p:cNvPr>
          <p:cNvSpPr>
            <a:spLocks noGrp="1"/>
          </p:cNvSpPr>
          <p:nvPr>
            <p:ph sz="quarter" idx="4"/>
          </p:nvPr>
        </p:nvSpPr>
        <p:spPr>
          <a:xfrm>
            <a:off x="4629150" y="2505075"/>
            <a:ext cx="3887391"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2B7CD8E4-F5FC-4E95-9B13-164607F660A3}"/>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8" name="Alatunnisteen paikkamerkki 7">
            <a:extLst>
              <a:ext uri="{FF2B5EF4-FFF2-40B4-BE49-F238E27FC236}">
                <a16:creationId xmlns:a16="http://schemas.microsoft.com/office/drawing/2014/main" id="{D02C7300-FD4B-4C0C-B0D7-44CC1020DE98}"/>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75FE3BC5-5DC9-42B0-86E6-13DEC803AB97}"/>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5013030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FDD7276-CD12-41E5-AFF1-ADD6850E0568}"/>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910269D9-C20C-4308-8702-07A456F02887}"/>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4" name="Alatunnisteen paikkamerkki 3">
            <a:extLst>
              <a:ext uri="{FF2B5EF4-FFF2-40B4-BE49-F238E27FC236}">
                <a16:creationId xmlns:a16="http://schemas.microsoft.com/office/drawing/2014/main" id="{10FD5064-3BF4-4A71-B178-760314ACEA39}"/>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DE5AFE8E-DB89-4F0A-86E9-84C5AB5E8A6E}"/>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30948591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B3F99AA9-8D3A-47C2-80B5-06A360637BA9}"/>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3" name="Alatunnisteen paikkamerkki 2">
            <a:extLst>
              <a:ext uri="{FF2B5EF4-FFF2-40B4-BE49-F238E27FC236}">
                <a16:creationId xmlns:a16="http://schemas.microsoft.com/office/drawing/2014/main" id="{E1858ED0-8356-4246-97B8-216FFA899C4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5C245B01-BA7A-4D9B-A5EC-BE57BD313F40}"/>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10249128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73AC3B-C5F9-411F-A138-B54A8973F63B}"/>
              </a:ext>
            </a:extLst>
          </p:cNvPr>
          <p:cNvSpPr>
            <a:spLocks noGrp="1"/>
          </p:cNvSpPr>
          <p:nvPr>
            <p:ph type="title"/>
          </p:nvPr>
        </p:nvSpPr>
        <p:spPr>
          <a:xfrm>
            <a:off x="629841" y="457200"/>
            <a:ext cx="2949178" cy="1600200"/>
          </a:xfrm>
        </p:spPr>
        <p:txBody>
          <a:bodyPr anchor="b"/>
          <a:lstStyle>
            <a:lvl1pPr>
              <a:defRPr sz="2400"/>
            </a:lvl1pPr>
          </a:lstStyle>
          <a:p>
            <a:r>
              <a:rPr lang="fi-FI"/>
              <a:t>Muokkaa ots. perustyyl. napsautt.</a:t>
            </a:r>
          </a:p>
        </p:txBody>
      </p:sp>
      <p:sp>
        <p:nvSpPr>
          <p:cNvPr id="3" name="Sisällön paikkamerkki 2">
            <a:extLst>
              <a:ext uri="{FF2B5EF4-FFF2-40B4-BE49-F238E27FC236}">
                <a16:creationId xmlns:a16="http://schemas.microsoft.com/office/drawing/2014/main" id="{BD08A797-EAE6-457C-A98C-5168D3C7D1F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41C058D6-4893-4B6E-9D58-FED1900DF5D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118EEA93-19C3-4836-8F56-8DE0758F6C42}"/>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6" name="Alatunnisteen paikkamerkki 5">
            <a:extLst>
              <a:ext uri="{FF2B5EF4-FFF2-40B4-BE49-F238E27FC236}">
                <a16:creationId xmlns:a16="http://schemas.microsoft.com/office/drawing/2014/main" id="{A5D00B3F-8A29-44F2-823C-9B6D925185B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C26F42D-FC45-4589-956B-9362118B7F0D}"/>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30655497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F03C2E-EA58-47FD-8190-6C133D253A00}"/>
              </a:ext>
            </a:extLst>
          </p:cNvPr>
          <p:cNvSpPr>
            <a:spLocks noGrp="1"/>
          </p:cNvSpPr>
          <p:nvPr>
            <p:ph type="title"/>
          </p:nvPr>
        </p:nvSpPr>
        <p:spPr>
          <a:xfrm>
            <a:off x="629841" y="457200"/>
            <a:ext cx="2949178" cy="1600200"/>
          </a:xfrm>
        </p:spPr>
        <p:txBody>
          <a:bodyPr anchor="b"/>
          <a:lstStyle>
            <a:lvl1pPr>
              <a:defRPr sz="2400"/>
            </a:lvl1pPr>
          </a:lstStyle>
          <a:p>
            <a:r>
              <a:rPr lang="fi-FI"/>
              <a:t>Muokkaa ots. perustyyl. napsautt.</a:t>
            </a:r>
          </a:p>
        </p:txBody>
      </p:sp>
      <p:sp>
        <p:nvSpPr>
          <p:cNvPr id="3" name="Kuvan paikkamerkki 2">
            <a:extLst>
              <a:ext uri="{FF2B5EF4-FFF2-40B4-BE49-F238E27FC236}">
                <a16:creationId xmlns:a16="http://schemas.microsoft.com/office/drawing/2014/main" id="{CDEBFFB3-2DE9-4E7B-B157-99BF5F1487A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i-FI"/>
          </a:p>
        </p:txBody>
      </p:sp>
      <p:sp>
        <p:nvSpPr>
          <p:cNvPr id="4" name="Tekstin paikkamerkki 3">
            <a:extLst>
              <a:ext uri="{FF2B5EF4-FFF2-40B4-BE49-F238E27FC236}">
                <a16:creationId xmlns:a16="http://schemas.microsoft.com/office/drawing/2014/main" id="{77D7215B-F700-4C91-B491-BA889DDB7C0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37F43121-5E06-4B1A-8BF7-8833D7950F38}"/>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6" name="Alatunnisteen paikkamerkki 5">
            <a:extLst>
              <a:ext uri="{FF2B5EF4-FFF2-40B4-BE49-F238E27FC236}">
                <a16:creationId xmlns:a16="http://schemas.microsoft.com/office/drawing/2014/main" id="{88CBC30A-6D70-4309-B7AA-658C0B58C1E3}"/>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B663DB78-2260-4D93-A471-74CA493667E7}"/>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36208199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460FB3A-21E2-4F1B-98C9-3B7AC964E266}"/>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3B69676C-8592-478A-8E94-5F42371E27F1}"/>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8CC5E79-A2FA-4F2F-AB8D-F6DF70445E44}"/>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5" name="Alatunnisteen paikkamerkki 4">
            <a:extLst>
              <a:ext uri="{FF2B5EF4-FFF2-40B4-BE49-F238E27FC236}">
                <a16:creationId xmlns:a16="http://schemas.microsoft.com/office/drawing/2014/main" id="{05822A0C-20A5-4E54-A6D6-16F870F6359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65AB5E8-CD34-43AF-BF68-40D8BAB569D8}"/>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9882630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29668BD1-8719-45A3-BC3E-C87907D695BE}"/>
              </a:ext>
            </a:extLst>
          </p:cNvPr>
          <p:cNvSpPr>
            <a:spLocks noGrp="1"/>
          </p:cNvSpPr>
          <p:nvPr>
            <p:ph type="title" orient="vert"/>
          </p:nvPr>
        </p:nvSpPr>
        <p:spPr>
          <a:xfrm>
            <a:off x="6543675" y="365125"/>
            <a:ext cx="1971675"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A0D9904A-7736-4B01-A490-4CB49B83AA6A}"/>
              </a:ext>
            </a:extLst>
          </p:cNvPr>
          <p:cNvSpPr>
            <a:spLocks noGrp="1"/>
          </p:cNvSpPr>
          <p:nvPr>
            <p:ph type="body" orient="vert" idx="1"/>
          </p:nvPr>
        </p:nvSpPr>
        <p:spPr>
          <a:xfrm>
            <a:off x="628650" y="365125"/>
            <a:ext cx="5800725"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B283F54-0C38-485A-B4B9-93954B60864B}"/>
              </a:ext>
            </a:extLst>
          </p:cNvPr>
          <p:cNvSpPr>
            <a:spLocks noGrp="1"/>
          </p:cNvSpPr>
          <p:nvPr>
            <p:ph type="dt" sz="half" idx="10"/>
          </p:nvPr>
        </p:nvSpPr>
        <p:spPr/>
        <p:txBody>
          <a:bodyPr/>
          <a:lstStyle/>
          <a:p>
            <a:fld id="{6AD17C58-64B6-448C-A378-BDEB7907E0C0}" type="datetimeFigureOut">
              <a:rPr lang="fi-FI" smtClean="0"/>
              <a:t>13.7.2022</a:t>
            </a:fld>
            <a:endParaRPr lang="fi-FI"/>
          </a:p>
        </p:txBody>
      </p:sp>
      <p:sp>
        <p:nvSpPr>
          <p:cNvPr id="5" name="Alatunnisteen paikkamerkki 4">
            <a:extLst>
              <a:ext uri="{FF2B5EF4-FFF2-40B4-BE49-F238E27FC236}">
                <a16:creationId xmlns:a16="http://schemas.microsoft.com/office/drawing/2014/main" id="{B676CA87-AA72-4718-836A-3042B4D3684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A9EDFA4C-A39B-471D-B5A9-B275BD999990}"/>
              </a:ext>
            </a:extLst>
          </p:cNvPr>
          <p:cNvSpPr>
            <a:spLocks noGrp="1"/>
          </p:cNvSpPr>
          <p:nvPr>
            <p:ph type="sldNum" sz="quarter" idx="12"/>
          </p:nvPr>
        </p:nvSpPr>
        <p:spPr/>
        <p:txBody>
          <a:bodyPr/>
          <a:lstStyle/>
          <a:p>
            <a:fld id="{745D5E66-6952-466D-8FE3-3A4D7DD59D27}" type="slidenum">
              <a:rPr lang="fi-FI" smtClean="0"/>
              <a:t>‹#›</a:t>
            </a:fld>
            <a:endParaRPr lang="fi-FI"/>
          </a:p>
        </p:txBody>
      </p:sp>
    </p:spTree>
    <p:extLst>
      <p:ext uri="{BB962C8B-B14F-4D97-AF65-F5344CB8AC3E}">
        <p14:creationId xmlns:p14="http://schemas.microsoft.com/office/powerpoint/2010/main" val="1454415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81" name="Kuva 1080"/>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25412" y="6275609"/>
            <a:ext cx="1799334" cy="475200"/>
          </a:xfrm>
          <a:prstGeom prst="rect">
            <a:avLst/>
          </a:prstGeom>
        </p:spPr>
      </p:pic>
      <p:pic>
        <p:nvPicPr>
          <p:cNvPr id="10" name="Kuva 9"/>
          <p:cNvPicPr>
            <a:picLocks noChangeAspect="1"/>
          </p:cNvPicPr>
          <p:nvPr userDrawn="1"/>
        </p:nvPicPr>
        <p:blipFill rotWithShape="1">
          <a:blip r:embed="rId17" cstate="email">
            <a:extLst>
              <a:ext uri="{28A0092B-C50C-407E-A947-70E740481C1C}">
                <a14:useLocalDpi xmlns:a14="http://schemas.microsoft.com/office/drawing/2010/main" val="0"/>
              </a:ext>
            </a:extLst>
          </a:blip>
          <a:srcRect r="-6" b="3125"/>
          <a:stretch/>
        </p:blipFill>
        <p:spPr bwMode="hidden">
          <a:xfrm>
            <a:off x="254000" y="254000"/>
            <a:ext cx="8636000" cy="5905500"/>
          </a:xfrm>
          <a:prstGeom prst="rect">
            <a:avLst/>
          </a:prstGeom>
        </p:spPr>
      </p:pic>
      <p:sp>
        <p:nvSpPr>
          <p:cNvPr id="1027" name="Title Placeholder 1"/>
          <p:cNvSpPr>
            <a:spLocks noGrp="1"/>
          </p:cNvSpPr>
          <p:nvPr>
            <p:ph type="title"/>
          </p:nvPr>
        </p:nvSpPr>
        <p:spPr bwMode="auto">
          <a:xfrm>
            <a:off x="2057400" y="620713"/>
            <a:ext cx="67818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title style</a:t>
            </a:r>
            <a:endParaRPr lang="en-GB"/>
          </a:p>
        </p:txBody>
      </p:sp>
      <p:sp>
        <p:nvSpPr>
          <p:cNvPr id="1028" name="Text Placeholder 2"/>
          <p:cNvSpPr>
            <a:spLocks noGrp="1"/>
          </p:cNvSpPr>
          <p:nvPr>
            <p:ph type="body" idx="1"/>
          </p:nvPr>
        </p:nvSpPr>
        <p:spPr bwMode="auto">
          <a:xfrm>
            <a:off x="2057400" y="1981200"/>
            <a:ext cx="6781800" cy="39624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2"/>
          </p:nvPr>
        </p:nvSpPr>
        <p:spPr bwMode="auto">
          <a:xfrm>
            <a:off x="7696200" y="6159500"/>
            <a:ext cx="685800" cy="58186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r">
              <a:defRPr sz="900" b="0" dirty="0" smtClean="0">
                <a:solidFill>
                  <a:srgbClr val="000000"/>
                </a:solidFill>
                <a:latin typeface="+mn-lt"/>
              </a:defRPr>
            </a:lvl1pPr>
          </a:lstStyle>
          <a:p>
            <a:pPr>
              <a:defRPr/>
            </a:pPr>
            <a:r>
              <a:rPr lang="fi-FI"/>
              <a:t>22/08/2018</a:t>
            </a:r>
          </a:p>
        </p:txBody>
      </p:sp>
      <p:sp>
        <p:nvSpPr>
          <p:cNvPr id="9" name="Slide Number Placeholder 5"/>
          <p:cNvSpPr>
            <a:spLocks noGrp="1"/>
          </p:cNvSpPr>
          <p:nvPr>
            <p:ph type="sldNum" sz="quarter" idx="4"/>
          </p:nvPr>
        </p:nvSpPr>
        <p:spPr bwMode="auto">
          <a:xfrm>
            <a:off x="8382000" y="6159500"/>
            <a:ext cx="510480" cy="58186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r">
              <a:defRPr sz="900" b="0" dirty="0" smtClean="0">
                <a:solidFill>
                  <a:srgbClr val="000000"/>
                </a:solidFill>
                <a:latin typeface="+mn-lt"/>
              </a:defRPr>
            </a:lvl1pPr>
          </a:lstStyle>
          <a:p>
            <a:pPr>
              <a:defRPr/>
            </a:pPr>
            <a:fld id="{4669315E-5A66-CF44-AE5D-C333B2F730C4}" type="slidenum">
              <a:rPr lang="en-GB" smtClean="0"/>
              <a:pPr>
                <a:defRPr/>
              </a:pPr>
              <a:t>‹#›</a:t>
            </a:fld>
            <a:endParaRPr lang="en-GB"/>
          </a:p>
        </p:txBody>
      </p:sp>
      <p:sp>
        <p:nvSpPr>
          <p:cNvPr id="3" name="Alatunnisteen paikkamerkki 2"/>
          <p:cNvSpPr>
            <a:spLocks noGrp="1"/>
          </p:cNvSpPr>
          <p:nvPr>
            <p:ph type="ftr" sz="quarter" idx="3"/>
          </p:nvPr>
        </p:nvSpPr>
        <p:spPr>
          <a:xfrm>
            <a:off x="5076000" y="6166800"/>
            <a:ext cx="2808000" cy="576000"/>
          </a:xfrm>
          <a:prstGeom prst="rect">
            <a:avLst/>
          </a:prstGeom>
        </p:spPr>
        <p:txBody>
          <a:bodyPr vert="horz" lIns="0" tIns="0" rIns="0" bIns="0" rtlCol="0" anchor="b" anchorCtr="0"/>
          <a:lstStyle>
            <a:lvl1pPr algn="l">
              <a:defRPr sz="900">
                <a:solidFill>
                  <a:schemeClr val="tx1"/>
                </a:solidFill>
                <a:latin typeface="+mn-lt"/>
              </a:defRPr>
            </a:lvl1pPr>
          </a:lstStyle>
          <a:p>
            <a:r>
              <a:rPr lang="fi-FI"/>
              <a:t>Sanna-Katja Parikka opetusteknologia@helsinki.fi</a:t>
            </a:r>
          </a:p>
        </p:txBody>
      </p:sp>
      <p:grpSp>
        <p:nvGrpSpPr>
          <p:cNvPr id="11" name="Ryhmä 10"/>
          <p:cNvGrpSpPr/>
          <p:nvPr userDrawn="1"/>
        </p:nvGrpSpPr>
        <p:grpSpPr bwMode="black">
          <a:xfrm>
            <a:off x="251999" y="255600"/>
            <a:ext cx="1373601" cy="1287376"/>
            <a:chOff x="1311275" y="373063"/>
            <a:chExt cx="6524625" cy="6115050"/>
          </a:xfrm>
          <a:solidFill>
            <a:schemeClr val="tx1"/>
          </a:solidFill>
        </p:grpSpPr>
        <p:sp>
          <p:nvSpPr>
            <p:cNvPr id="12" name="Rectangle 5"/>
            <p:cNvSpPr>
              <a:spLocks noChangeArrowheads="1"/>
            </p:cNvSpPr>
            <p:nvPr userDrawn="1"/>
          </p:nvSpPr>
          <p:spPr bwMode="black">
            <a:xfrm>
              <a:off x="4267200" y="5875338"/>
              <a:ext cx="609600"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Rectangle 6"/>
            <p:cNvSpPr>
              <a:spLocks noChangeArrowheads="1"/>
            </p:cNvSpPr>
            <p:nvPr userDrawn="1"/>
          </p:nvSpPr>
          <p:spPr bwMode="black">
            <a:xfrm>
              <a:off x="4267200" y="373063"/>
              <a:ext cx="609600" cy="609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Freeform 7"/>
            <p:cNvSpPr>
              <a:spLocks noEditPoints="1"/>
            </p:cNvSpPr>
            <p:nvPr userDrawn="1"/>
          </p:nvSpPr>
          <p:spPr bwMode="black">
            <a:xfrm>
              <a:off x="1311275" y="1436688"/>
              <a:ext cx="6524625" cy="4152900"/>
            </a:xfrm>
            <a:custGeom>
              <a:avLst/>
              <a:gdLst>
                <a:gd name="T0" fmla="*/ 3947 w 4110"/>
                <a:gd name="T1" fmla="*/ 1670 h 2616"/>
                <a:gd name="T2" fmla="*/ 3459 w 4110"/>
                <a:gd name="T3" fmla="*/ 1403 h 2616"/>
                <a:gd name="T4" fmla="*/ 3294 w 4110"/>
                <a:gd name="T5" fmla="*/ 1199 h 2616"/>
                <a:gd name="T6" fmla="*/ 3062 w 4110"/>
                <a:gd name="T7" fmla="*/ 1048 h 2616"/>
                <a:gd name="T8" fmla="*/ 2897 w 4110"/>
                <a:gd name="T9" fmla="*/ 789 h 2616"/>
                <a:gd name="T10" fmla="*/ 2734 w 4110"/>
                <a:gd name="T11" fmla="*/ 314 h 2616"/>
                <a:gd name="T12" fmla="*/ 2417 w 4110"/>
                <a:gd name="T13" fmla="*/ 63 h 2616"/>
                <a:gd name="T14" fmla="*/ 2077 w 4110"/>
                <a:gd name="T15" fmla="*/ 19 h 2616"/>
                <a:gd name="T16" fmla="*/ 2204 w 4110"/>
                <a:gd name="T17" fmla="*/ 197 h 2616"/>
                <a:gd name="T18" fmla="*/ 2175 w 4110"/>
                <a:gd name="T19" fmla="*/ 357 h 2616"/>
                <a:gd name="T20" fmla="*/ 2041 w 4110"/>
                <a:gd name="T21" fmla="*/ 433 h 2616"/>
                <a:gd name="T22" fmla="*/ 1818 w 4110"/>
                <a:gd name="T23" fmla="*/ 362 h 2616"/>
                <a:gd name="T24" fmla="*/ 1518 w 4110"/>
                <a:gd name="T25" fmla="*/ 159 h 2616"/>
                <a:gd name="T26" fmla="*/ 1213 w 4110"/>
                <a:gd name="T27" fmla="*/ 130 h 2616"/>
                <a:gd name="T28" fmla="*/ 1198 w 4110"/>
                <a:gd name="T29" fmla="*/ 209 h 2616"/>
                <a:gd name="T30" fmla="*/ 1401 w 4110"/>
                <a:gd name="T31" fmla="*/ 481 h 2616"/>
                <a:gd name="T32" fmla="*/ 1555 w 4110"/>
                <a:gd name="T33" fmla="*/ 708 h 2616"/>
                <a:gd name="T34" fmla="*/ 1672 w 4110"/>
                <a:gd name="T35" fmla="*/ 796 h 2616"/>
                <a:gd name="T36" fmla="*/ 1405 w 4110"/>
                <a:gd name="T37" fmla="*/ 787 h 2616"/>
                <a:gd name="T38" fmla="*/ 1102 w 4110"/>
                <a:gd name="T39" fmla="*/ 558 h 2616"/>
                <a:gd name="T40" fmla="*/ 821 w 4110"/>
                <a:gd name="T41" fmla="*/ 395 h 2616"/>
                <a:gd name="T42" fmla="*/ 531 w 4110"/>
                <a:gd name="T43" fmla="*/ 426 h 2616"/>
                <a:gd name="T44" fmla="*/ 748 w 4110"/>
                <a:gd name="T45" fmla="*/ 537 h 2616"/>
                <a:gd name="T46" fmla="*/ 762 w 4110"/>
                <a:gd name="T47" fmla="*/ 704 h 2616"/>
                <a:gd name="T48" fmla="*/ 608 w 4110"/>
                <a:gd name="T49" fmla="*/ 689 h 2616"/>
                <a:gd name="T50" fmla="*/ 387 w 4110"/>
                <a:gd name="T51" fmla="*/ 529 h 2616"/>
                <a:gd name="T52" fmla="*/ 103 w 4110"/>
                <a:gd name="T53" fmla="*/ 499 h 2616"/>
                <a:gd name="T54" fmla="*/ 157 w 4110"/>
                <a:gd name="T55" fmla="*/ 597 h 2616"/>
                <a:gd name="T56" fmla="*/ 397 w 4110"/>
                <a:gd name="T57" fmla="*/ 913 h 2616"/>
                <a:gd name="T58" fmla="*/ 578 w 4110"/>
                <a:gd name="T59" fmla="*/ 1190 h 2616"/>
                <a:gd name="T60" fmla="*/ 954 w 4110"/>
                <a:gd name="T61" fmla="*/ 1253 h 2616"/>
                <a:gd name="T62" fmla="*/ 1184 w 4110"/>
                <a:gd name="T63" fmla="*/ 1316 h 2616"/>
                <a:gd name="T64" fmla="*/ 1250 w 4110"/>
                <a:gd name="T65" fmla="*/ 1526 h 2616"/>
                <a:gd name="T66" fmla="*/ 1365 w 4110"/>
                <a:gd name="T67" fmla="*/ 1691 h 2616"/>
                <a:gd name="T68" fmla="*/ 1601 w 4110"/>
                <a:gd name="T69" fmla="*/ 1766 h 2616"/>
                <a:gd name="T70" fmla="*/ 1384 w 4110"/>
                <a:gd name="T71" fmla="*/ 1823 h 2616"/>
                <a:gd name="T72" fmla="*/ 965 w 4110"/>
                <a:gd name="T73" fmla="*/ 1706 h 2616"/>
                <a:gd name="T74" fmla="*/ 971 w 4110"/>
                <a:gd name="T75" fmla="*/ 1890 h 2616"/>
                <a:gd name="T76" fmla="*/ 1173 w 4110"/>
                <a:gd name="T77" fmla="*/ 2136 h 2616"/>
                <a:gd name="T78" fmla="*/ 1534 w 4110"/>
                <a:gd name="T79" fmla="*/ 2226 h 2616"/>
                <a:gd name="T80" fmla="*/ 1883 w 4110"/>
                <a:gd name="T81" fmla="*/ 2182 h 2616"/>
                <a:gd name="T82" fmla="*/ 1985 w 4110"/>
                <a:gd name="T83" fmla="*/ 2299 h 2616"/>
                <a:gd name="T84" fmla="*/ 2154 w 4110"/>
                <a:gd name="T85" fmla="*/ 2418 h 2616"/>
                <a:gd name="T86" fmla="*/ 2476 w 4110"/>
                <a:gd name="T87" fmla="*/ 2413 h 2616"/>
                <a:gd name="T88" fmla="*/ 2797 w 4110"/>
                <a:gd name="T89" fmla="*/ 2585 h 2616"/>
                <a:gd name="T90" fmla="*/ 2803 w 4110"/>
                <a:gd name="T91" fmla="*/ 2395 h 2616"/>
                <a:gd name="T92" fmla="*/ 2594 w 4110"/>
                <a:gd name="T93" fmla="*/ 2119 h 2616"/>
                <a:gd name="T94" fmla="*/ 2403 w 4110"/>
                <a:gd name="T95" fmla="*/ 1960 h 2616"/>
                <a:gd name="T96" fmla="*/ 2426 w 4110"/>
                <a:gd name="T97" fmla="*/ 1890 h 2616"/>
                <a:gd name="T98" fmla="*/ 2663 w 4110"/>
                <a:gd name="T99" fmla="*/ 1996 h 2616"/>
                <a:gd name="T100" fmla="*/ 3012 w 4110"/>
                <a:gd name="T101" fmla="*/ 2088 h 2616"/>
                <a:gd name="T102" fmla="*/ 3156 w 4110"/>
                <a:gd name="T103" fmla="*/ 2125 h 2616"/>
                <a:gd name="T104" fmla="*/ 3035 w 4110"/>
                <a:gd name="T105" fmla="*/ 1900 h 2616"/>
                <a:gd name="T106" fmla="*/ 2837 w 4110"/>
                <a:gd name="T107" fmla="*/ 1698 h 2616"/>
                <a:gd name="T108" fmla="*/ 3185 w 4110"/>
                <a:gd name="T109" fmla="*/ 1746 h 2616"/>
                <a:gd name="T110" fmla="*/ 3440 w 4110"/>
                <a:gd name="T111" fmla="*/ 1741 h 2616"/>
                <a:gd name="T112" fmla="*/ 3596 w 4110"/>
                <a:gd name="T113" fmla="*/ 1842 h 2616"/>
                <a:gd name="T114" fmla="*/ 3951 w 4110"/>
                <a:gd name="T115" fmla="*/ 1816 h 2616"/>
                <a:gd name="T116" fmla="*/ 2246 w 4110"/>
                <a:gd name="T117" fmla="*/ 1449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10" h="2616">
                  <a:moveTo>
                    <a:pt x="4110" y="1887"/>
                  </a:moveTo>
                  <a:lnTo>
                    <a:pt x="4095" y="1858"/>
                  </a:lnTo>
                  <a:lnTo>
                    <a:pt x="4080" y="1829"/>
                  </a:lnTo>
                  <a:lnTo>
                    <a:pt x="4062" y="1802"/>
                  </a:lnTo>
                  <a:lnTo>
                    <a:pt x="4045" y="1777"/>
                  </a:lnTo>
                  <a:lnTo>
                    <a:pt x="4028" y="1754"/>
                  </a:lnTo>
                  <a:lnTo>
                    <a:pt x="4009" y="1731"/>
                  </a:lnTo>
                  <a:lnTo>
                    <a:pt x="3989" y="1710"/>
                  </a:lnTo>
                  <a:lnTo>
                    <a:pt x="3968" y="1689"/>
                  </a:lnTo>
                  <a:lnTo>
                    <a:pt x="3947" y="1670"/>
                  </a:lnTo>
                  <a:lnTo>
                    <a:pt x="3926" y="1652"/>
                  </a:lnTo>
                  <a:lnTo>
                    <a:pt x="3903" y="1635"/>
                  </a:lnTo>
                  <a:lnTo>
                    <a:pt x="3882" y="1618"/>
                  </a:lnTo>
                  <a:lnTo>
                    <a:pt x="3834" y="1589"/>
                  </a:lnTo>
                  <a:lnTo>
                    <a:pt x="3788" y="1560"/>
                  </a:lnTo>
                  <a:lnTo>
                    <a:pt x="3690" y="1512"/>
                  </a:lnTo>
                  <a:lnTo>
                    <a:pt x="3594" y="1468"/>
                  </a:lnTo>
                  <a:lnTo>
                    <a:pt x="3548" y="1447"/>
                  </a:lnTo>
                  <a:lnTo>
                    <a:pt x="3504" y="1426"/>
                  </a:lnTo>
                  <a:lnTo>
                    <a:pt x="3459" y="1403"/>
                  </a:lnTo>
                  <a:lnTo>
                    <a:pt x="3419" y="1378"/>
                  </a:lnTo>
                  <a:lnTo>
                    <a:pt x="3402" y="1364"/>
                  </a:lnTo>
                  <a:lnTo>
                    <a:pt x="3385" y="1351"/>
                  </a:lnTo>
                  <a:lnTo>
                    <a:pt x="3369" y="1336"/>
                  </a:lnTo>
                  <a:lnTo>
                    <a:pt x="3356" y="1318"/>
                  </a:lnTo>
                  <a:lnTo>
                    <a:pt x="3342" y="1299"/>
                  </a:lnTo>
                  <a:lnTo>
                    <a:pt x="3331" y="1282"/>
                  </a:lnTo>
                  <a:lnTo>
                    <a:pt x="3319" y="1263"/>
                  </a:lnTo>
                  <a:lnTo>
                    <a:pt x="3310" y="1242"/>
                  </a:lnTo>
                  <a:lnTo>
                    <a:pt x="3294" y="1199"/>
                  </a:lnTo>
                  <a:lnTo>
                    <a:pt x="3281" y="1157"/>
                  </a:lnTo>
                  <a:lnTo>
                    <a:pt x="3271" y="1115"/>
                  </a:lnTo>
                  <a:lnTo>
                    <a:pt x="3264" y="1073"/>
                  </a:lnTo>
                  <a:lnTo>
                    <a:pt x="3223" y="1076"/>
                  </a:lnTo>
                  <a:lnTo>
                    <a:pt x="3179" y="1076"/>
                  </a:lnTo>
                  <a:lnTo>
                    <a:pt x="3156" y="1075"/>
                  </a:lnTo>
                  <a:lnTo>
                    <a:pt x="3133" y="1071"/>
                  </a:lnTo>
                  <a:lnTo>
                    <a:pt x="3110" y="1065"/>
                  </a:lnTo>
                  <a:lnTo>
                    <a:pt x="3087" y="1057"/>
                  </a:lnTo>
                  <a:lnTo>
                    <a:pt x="3062" y="1048"/>
                  </a:lnTo>
                  <a:lnTo>
                    <a:pt x="3039" y="1034"/>
                  </a:lnTo>
                  <a:lnTo>
                    <a:pt x="3018" y="1019"/>
                  </a:lnTo>
                  <a:lnTo>
                    <a:pt x="2997" y="1000"/>
                  </a:lnTo>
                  <a:lnTo>
                    <a:pt x="2976" y="979"/>
                  </a:lnTo>
                  <a:lnTo>
                    <a:pt x="2956" y="952"/>
                  </a:lnTo>
                  <a:lnTo>
                    <a:pt x="2939" y="921"/>
                  </a:lnTo>
                  <a:lnTo>
                    <a:pt x="2924" y="886"/>
                  </a:lnTo>
                  <a:lnTo>
                    <a:pt x="2912" y="856"/>
                  </a:lnTo>
                  <a:lnTo>
                    <a:pt x="2905" y="823"/>
                  </a:lnTo>
                  <a:lnTo>
                    <a:pt x="2897" y="789"/>
                  </a:lnTo>
                  <a:lnTo>
                    <a:pt x="2889" y="752"/>
                  </a:lnTo>
                  <a:lnTo>
                    <a:pt x="2874" y="675"/>
                  </a:lnTo>
                  <a:lnTo>
                    <a:pt x="2857" y="593"/>
                  </a:lnTo>
                  <a:lnTo>
                    <a:pt x="2845" y="550"/>
                  </a:lnTo>
                  <a:lnTo>
                    <a:pt x="2834" y="508"/>
                  </a:lnTo>
                  <a:lnTo>
                    <a:pt x="2816" y="464"/>
                  </a:lnTo>
                  <a:lnTo>
                    <a:pt x="2797" y="422"/>
                  </a:lnTo>
                  <a:lnTo>
                    <a:pt x="2776" y="378"/>
                  </a:lnTo>
                  <a:lnTo>
                    <a:pt x="2749" y="335"/>
                  </a:lnTo>
                  <a:lnTo>
                    <a:pt x="2734" y="314"/>
                  </a:lnTo>
                  <a:lnTo>
                    <a:pt x="2718" y="293"/>
                  </a:lnTo>
                  <a:lnTo>
                    <a:pt x="2701" y="272"/>
                  </a:lnTo>
                  <a:lnTo>
                    <a:pt x="2682" y="251"/>
                  </a:lnTo>
                  <a:lnTo>
                    <a:pt x="2647" y="216"/>
                  </a:lnTo>
                  <a:lnTo>
                    <a:pt x="2611" y="184"/>
                  </a:lnTo>
                  <a:lnTo>
                    <a:pt x="2572" y="153"/>
                  </a:lnTo>
                  <a:lnTo>
                    <a:pt x="2534" y="126"/>
                  </a:lnTo>
                  <a:lnTo>
                    <a:pt x="2496" y="101"/>
                  </a:lnTo>
                  <a:lnTo>
                    <a:pt x="2457" y="80"/>
                  </a:lnTo>
                  <a:lnTo>
                    <a:pt x="2417" y="63"/>
                  </a:lnTo>
                  <a:lnTo>
                    <a:pt x="2377" y="46"/>
                  </a:lnTo>
                  <a:lnTo>
                    <a:pt x="2336" y="32"/>
                  </a:lnTo>
                  <a:lnTo>
                    <a:pt x="2296" y="21"/>
                  </a:lnTo>
                  <a:lnTo>
                    <a:pt x="2256" y="13"/>
                  </a:lnTo>
                  <a:lnTo>
                    <a:pt x="2215" y="5"/>
                  </a:lnTo>
                  <a:lnTo>
                    <a:pt x="2175" y="1"/>
                  </a:lnTo>
                  <a:lnTo>
                    <a:pt x="2135" y="0"/>
                  </a:lnTo>
                  <a:lnTo>
                    <a:pt x="2094" y="0"/>
                  </a:lnTo>
                  <a:lnTo>
                    <a:pt x="2054" y="1"/>
                  </a:lnTo>
                  <a:lnTo>
                    <a:pt x="2077" y="19"/>
                  </a:lnTo>
                  <a:lnTo>
                    <a:pt x="2098" y="34"/>
                  </a:lnTo>
                  <a:lnTo>
                    <a:pt x="2117" y="51"/>
                  </a:lnTo>
                  <a:lnTo>
                    <a:pt x="2135" y="71"/>
                  </a:lnTo>
                  <a:lnTo>
                    <a:pt x="2150" y="88"/>
                  </a:lnTo>
                  <a:lnTo>
                    <a:pt x="2163" y="105"/>
                  </a:lnTo>
                  <a:lnTo>
                    <a:pt x="2175" y="124"/>
                  </a:lnTo>
                  <a:lnTo>
                    <a:pt x="2185" y="142"/>
                  </a:lnTo>
                  <a:lnTo>
                    <a:pt x="2192" y="161"/>
                  </a:lnTo>
                  <a:lnTo>
                    <a:pt x="2200" y="178"/>
                  </a:lnTo>
                  <a:lnTo>
                    <a:pt x="2204" y="197"/>
                  </a:lnTo>
                  <a:lnTo>
                    <a:pt x="2208" y="215"/>
                  </a:lnTo>
                  <a:lnTo>
                    <a:pt x="2210" y="232"/>
                  </a:lnTo>
                  <a:lnTo>
                    <a:pt x="2210" y="249"/>
                  </a:lnTo>
                  <a:lnTo>
                    <a:pt x="2208" y="266"/>
                  </a:lnTo>
                  <a:lnTo>
                    <a:pt x="2206" y="284"/>
                  </a:lnTo>
                  <a:lnTo>
                    <a:pt x="2202" y="299"/>
                  </a:lnTo>
                  <a:lnTo>
                    <a:pt x="2198" y="314"/>
                  </a:lnTo>
                  <a:lnTo>
                    <a:pt x="2190" y="330"/>
                  </a:lnTo>
                  <a:lnTo>
                    <a:pt x="2183" y="343"/>
                  </a:lnTo>
                  <a:lnTo>
                    <a:pt x="2175" y="357"/>
                  </a:lnTo>
                  <a:lnTo>
                    <a:pt x="2165" y="370"/>
                  </a:lnTo>
                  <a:lnTo>
                    <a:pt x="2156" y="382"/>
                  </a:lnTo>
                  <a:lnTo>
                    <a:pt x="2144" y="391"/>
                  </a:lnTo>
                  <a:lnTo>
                    <a:pt x="2131" y="401"/>
                  </a:lnTo>
                  <a:lnTo>
                    <a:pt x="2117" y="410"/>
                  </a:lnTo>
                  <a:lnTo>
                    <a:pt x="2104" y="418"/>
                  </a:lnTo>
                  <a:lnTo>
                    <a:pt x="2089" y="424"/>
                  </a:lnTo>
                  <a:lnTo>
                    <a:pt x="2073" y="428"/>
                  </a:lnTo>
                  <a:lnTo>
                    <a:pt x="2058" y="431"/>
                  </a:lnTo>
                  <a:lnTo>
                    <a:pt x="2041" y="433"/>
                  </a:lnTo>
                  <a:lnTo>
                    <a:pt x="2023" y="435"/>
                  </a:lnTo>
                  <a:lnTo>
                    <a:pt x="1998" y="433"/>
                  </a:lnTo>
                  <a:lnTo>
                    <a:pt x="1975" y="431"/>
                  </a:lnTo>
                  <a:lnTo>
                    <a:pt x="1954" y="428"/>
                  </a:lnTo>
                  <a:lnTo>
                    <a:pt x="1933" y="422"/>
                  </a:lnTo>
                  <a:lnTo>
                    <a:pt x="1912" y="414"/>
                  </a:lnTo>
                  <a:lnTo>
                    <a:pt x="1893" y="407"/>
                  </a:lnTo>
                  <a:lnTo>
                    <a:pt x="1874" y="397"/>
                  </a:lnTo>
                  <a:lnTo>
                    <a:pt x="1854" y="385"/>
                  </a:lnTo>
                  <a:lnTo>
                    <a:pt x="1818" y="362"/>
                  </a:lnTo>
                  <a:lnTo>
                    <a:pt x="1781" y="335"/>
                  </a:lnTo>
                  <a:lnTo>
                    <a:pt x="1747" y="307"/>
                  </a:lnTo>
                  <a:lnTo>
                    <a:pt x="1710" y="278"/>
                  </a:lnTo>
                  <a:lnTo>
                    <a:pt x="1672" y="247"/>
                  </a:lnTo>
                  <a:lnTo>
                    <a:pt x="1632" y="220"/>
                  </a:lnTo>
                  <a:lnTo>
                    <a:pt x="1610" y="207"/>
                  </a:lnTo>
                  <a:lnTo>
                    <a:pt x="1589" y="193"/>
                  </a:lnTo>
                  <a:lnTo>
                    <a:pt x="1566" y="180"/>
                  </a:lnTo>
                  <a:lnTo>
                    <a:pt x="1543" y="168"/>
                  </a:lnTo>
                  <a:lnTo>
                    <a:pt x="1518" y="159"/>
                  </a:lnTo>
                  <a:lnTo>
                    <a:pt x="1491" y="149"/>
                  </a:lnTo>
                  <a:lnTo>
                    <a:pt x="1465" y="142"/>
                  </a:lnTo>
                  <a:lnTo>
                    <a:pt x="1436" y="134"/>
                  </a:lnTo>
                  <a:lnTo>
                    <a:pt x="1405" y="128"/>
                  </a:lnTo>
                  <a:lnTo>
                    <a:pt x="1374" y="124"/>
                  </a:lnTo>
                  <a:lnTo>
                    <a:pt x="1342" y="120"/>
                  </a:lnTo>
                  <a:lnTo>
                    <a:pt x="1305" y="120"/>
                  </a:lnTo>
                  <a:lnTo>
                    <a:pt x="1273" y="120"/>
                  </a:lnTo>
                  <a:lnTo>
                    <a:pt x="1242" y="124"/>
                  </a:lnTo>
                  <a:lnTo>
                    <a:pt x="1213" y="130"/>
                  </a:lnTo>
                  <a:lnTo>
                    <a:pt x="1184" y="138"/>
                  </a:lnTo>
                  <a:lnTo>
                    <a:pt x="1159" y="147"/>
                  </a:lnTo>
                  <a:lnTo>
                    <a:pt x="1134" y="157"/>
                  </a:lnTo>
                  <a:lnTo>
                    <a:pt x="1113" y="168"/>
                  </a:lnTo>
                  <a:lnTo>
                    <a:pt x="1092" y="180"/>
                  </a:lnTo>
                  <a:lnTo>
                    <a:pt x="1113" y="182"/>
                  </a:lnTo>
                  <a:lnTo>
                    <a:pt x="1130" y="186"/>
                  </a:lnTo>
                  <a:lnTo>
                    <a:pt x="1150" y="192"/>
                  </a:lnTo>
                  <a:lnTo>
                    <a:pt x="1167" y="195"/>
                  </a:lnTo>
                  <a:lnTo>
                    <a:pt x="1198" y="209"/>
                  </a:lnTo>
                  <a:lnTo>
                    <a:pt x="1226" y="224"/>
                  </a:lnTo>
                  <a:lnTo>
                    <a:pt x="1251" y="243"/>
                  </a:lnTo>
                  <a:lnTo>
                    <a:pt x="1274" y="264"/>
                  </a:lnTo>
                  <a:lnTo>
                    <a:pt x="1296" y="286"/>
                  </a:lnTo>
                  <a:lnTo>
                    <a:pt x="1315" y="311"/>
                  </a:lnTo>
                  <a:lnTo>
                    <a:pt x="1332" y="337"/>
                  </a:lnTo>
                  <a:lnTo>
                    <a:pt x="1347" y="364"/>
                  </a:lnTo>
                  <a:lnTo>
                    <a:pt x="1363" y="391"/>
                  </a:lnTo>
                  <a:lnTo>
                    <a:pt x="1376" y="422"/>
                  </a:lnTo>
                  <a:lnTo>
                    <a:pt x="1401" y="481"/>
                  </a:lnTo>
                  <a:lnTo>
                    <a:pt x="1426" y="541"/>
                  </a:lnTo>
                  <a:lnTo>
                    <a:pt x="1436" y="564"/>
                  </a:lnTo>
                  <a:lnTo>
                    <a:pt x="1447" y="585"/>
                  </a:lnTo>
                  <a:lnTo>
                    <a:pt x="1461" y="606"/>
                  </a:lnTo>
                  <a:lnTo>
                    <a:pt x="1474" y="625"/>
                  </a:lnTo>
                  <a:lnTo>
                    <a:pt x="1488" y="645"/>
                  </a:lnTo>
                  <a:lnTo>
                    <a:pt x="1503" y="662"/>
                  </a:lnTo>
                  <a:lnTo>
                    <a:pt x="1520" y="677"/>
                  </a:lnTo>
                  <a:lnTo>
                    <a:pt x="1538" y="693"/>
                  </a:lnTo>
                  <a:lnTo>
                    <a:pt x="1555" y="708"/>
                  </a:lnTo>
                  <a:lnTo>
                    <a:pt x="1576" y="721"/>
                  </a:lnTo>
                  <a:lnTo>
                    <a:pt x="1595" y="733"/>
                  </a:lnTo>
                  <a:lnTo>
                    <a:pt x="1616" y="744"/>
                  </a:lnTo>
                  <a:lnTo>
                    <a:pt x="1639" y="754"/>
                  </a:lnTo>
                  <a:lnTo>
                    <a:pt x="1662" y="764"/>
                  </a:lnTo>
                  <a:lnTo>
                    <a:pt x="1687" y="771"/>
                  </a:lnTo>
                  <a:lnTo>
                    <a:pt x="1714" y="779"/>
                  </a:lnTo>
                  <a:lnTo>
                    <a:pt x="1703" y="785"/>
                  </a:lnTo>
                  <a:lnTo>
                    <a:pt x="1687" y="790"/>
                  </a:lnTo>
                  <a:lnTo>
                    <a:pt x="1672" y="796"/>
                  </a:lnTo>
                  <a:lnTo>
                    <a:pt x="1651" y="802"/>
                  </a:lnTo>
                  <a:lnTo>
                    <a:pt x="1630" y="806"/>
                  </a:lnTo>
                  <a:lnTo>
                    <a:pt x="1605" y="810"/>
                  </a:lnTo>
                  <a:lnTo>
                    <a:pt x="1578" y="812"/>
                  </a:lnTo>
                  <a:lnTo>
                    <a:pt x="1551" y="812"/>
                  </a:lnTo>
                  <a:lnTo>
                    <a:pt x="1518" y="812"/>
                  </a:lnTo>
                  <a:lnTo>
                    <a:pt x="1490" y="808"/>
                  </a:lnTo>
                  <a:lnTo>
                    <a:pt x="1461" y="802"/>
                  </a:lnTo>
                  <a:lnTo>
                    <a:pt x="1432" y="796"/>
                  </a:lnTo>
                  <a:lnTo>
                    <a:pt x="1405" y="787"/>
                  </a:lnTo>
                  <a:lnTo>
                    <a:pt x="1378" y="777"/>
                  </a:lnTo>
                  <a:lnTo>
                    <a:pt x="1353" y="765"/>
                  </a:lnTo>
                  <a:lnTo>
                    <a:pt x="1328" y="752"/>
                  </a:lnTo>
                  <a:lnTo>
                    <a:pt x="1303" y="737"/>
                  </a:lnTo>
                  <a:lnTo>
                    <a:pt x="1280" y="721"/>
                  </a:lnTo>
                  <a:lnTo>
                    <a:pt x="1257" y="702"/>
                  </a:lnTo>
                  <a:lnTo>
                    <a:pt x="1234" y="685"/>
                  </a:lnTo>
                  <a:lnTo>
                    <a:pt x="1188" y="643"/>
                  </a:lnTo>
                  <a:lnTo>
                    <a:pt x="1142" y="598"/>
                  </a:lnTo>
                  <a:lnTo>
                    <a:pt x="1102" y="558"/>
                  </a:lnTo>
                  <a:lnTo>
                    <a:pt x="1059" y="518"/>
                  </a:lnTo>
                  <a:lnTo>
                    <a:pt x="1036" y="501"/>
                  </a:lnTo>
                  <a:lnTo>
                    <a:pt x="1013" y="483"/>
                  </a:lnTo>
                  <a:lnTo>
                    <a:pt x="990" y="466"/>
                  </a:lnTo>
                  <a:lnTo>
                    <a:pt x="965" y="451"/>
                  </a:lnTo>
                  <a:lnTo>
                    <a:pt x="938" y="435"/>
                  </a:lnTo>
                  <a:lnTo>
                    <a:pt x="912" y="424"/>
                  </a:lnTo>
                  <a:lnTo>
                    <a:pt x="883" y="412"/>
                  </a:lnTo>
                  <a:lnTo>
                    <a:pt x="854" y="403"/>
                  </a:lnTo>
                  <a:lnTo>
                    <a:pt x="821" y="395"/>
                  </a:lnTo>
                  <a:lnTo>
                    <a:pt x="789" y="389"/>
                  </a:lnTo>
                  <a:lnTo>
                    <a:pt x="754" y="385"/>
                  </a:lnTo>
                  <a:lnTo>
                    <a:pt x="718" y="385"/>
                  </a:lnTo>
                  <a:lnTo>
                    <a:pt x="683" y="385"/>
                  </a:lnTo>
                  <a:lnTo>
                    <a:pt x="649" y="389"/>
                  </a:lnTo>
                  <a:lnTo>
                    <a:pt x="620" y="395"/>
                  </a:lnTo>
                  <a:lnTo>
                    <a:pt x="591" y="403"/>
                  </a:lnTo>
                  <a:lnTo>
                    <a:pt x="568" y="410"/>
                  </a:lnTo>
                  <a:lnTo>
                    <a:pt x="547" y="418"/>
                  </a:lnTo>
                  <a:lnTo>
                    <a:pt x="531" y="426"/>
                  </a:lnTo>
                  <a:lnTo>
                    <a:pt x="520" y="433"/>
                  </a:lnTo>
                  <a:lnTo>
                    <a:pt x="562" y="441"/>
                  </a:lnTo>
                  <a:lnTo>
                    <a:pt x="608" y="455"/>
                  </a:lnTo>
                  <a:lnTo>
                    <a:pt x="631" y="464"/>
                  </a:lnTo>
                  <a:lnTo>
                    <a:pt x="652" y="474"/>
                  </a:lnTo>
                  <a:lnTo>
                    <a:pt x="675" y="483"/>
                  </a:lnTo>
                  <a:lnTo>
                    <a:pt x="695" y="495"/>
                  </a:lnTo>
                  <a:lnTo>
                    <a:pt x="716" y="508"/>
                  </a:lnTo>
                  <a:lnTo>
                    <a:pt x="733" y="522"/>
                  </a:lnTo>
                  <a:lnTo>
                    <a:pt x="748" y="537"/>
                  </a:lnTo>
                  <a:lnTo>
                    <a:pt x="764" y="554"/>
                  </a:lnTo>
                  <a:lnTo>
                    <a:pt x="773" y="572"/>
                  </a:lnTo>
                  <a:lnTo>
                    <a:pt x="783" y="591"/>
                  </a:lnTo>
                  <a:lnTo>
                    <a:pt x="789" y="610"/>
                  </a:lnTo>
                  <a:lnTo>
                    <a:pt x="791" y="631"/>
                  </a:lnTo>
                  <a:lnTo>
                    <a:pt x="789" y="648"/>
                  </a:lnTo>
                  <a:lnTo>
                    <a:pt x="785" y="666"/>
                  </a:lnTo>
                  <a:lnTo>
                    <a:pt x="779" y="679"/>
                  </a:lnTo>
                  <a:lnTo>
                    <a:pt x="771" y="693"/>
                  </a:lnTo>
                  <a:lnTo>
                    <a:pt x="762" y="704"/>
                  </a:lnTo>
                  <a:lnTo>
                    <a:pt x="750" y="714"/>
                  </a:lnTo>
                  <a:lnTo>
                    <a:pt x="739" y="719"/>
                  </a:lnTo>
                  <a:lnTo>
                    <a:pt x="723" y="725"/>
                  </a:lnTo>
                  <a:lnTo>
                    <a:pt x="710" y="727"/>
                  </a:lnTo>
                  <a:lnTo>
                    <a:pt x="693" y="727"/>
                  </a:lnTo>
                  <a:lnTo>
                    <a:pt x="677" y="725"/>
                  </a:lnTo>
                  <a:lnTo>
                    <a:pt x="660" y="721"/>
                  </a:lnTo>
                  <a:lnTo>
                    <a:pt x="643" y="714"/>
                  </a:lnTo>
                  <a:lnTo>
                    <a:pt x="626" y="702"/>
                  </a:lnTo>
                  <a:lnTo>
                    <a:pt x="608" y="689"/>
                  </a:lnTo>
                  <a:lnTo>
                    <a:pt x="591" y="673"/>
                  </a:lnTo>
                  <a:lnTo>
                    <a:pt x="572" y="654"/>
                  </a:lnTo>
                  <a:lnTo>
                    <a:pt x="553" y="635"/>
                  </a:lnTo>
                  <a:lnTo>
                    <a:pt x="531" y="618"/>
                  </a:lnTo>
                  <a:lnTo>
                    <a:pt x="508" y="600"/>
                  </a:lnTo>
                  <a:lnTo>
                    <a:pt x="485" y="583"/>
                  </a:lnTo>
                  <a:lnTo>
                    <a:pt x="462" y="568"/>
                  </a:lnTo>
                  <a:lnTo>
                    <a:pt x="439" y="554"/>
                  </a:lnTo>
                  <a:lnTo>
                    <a:pt x="414" y="541"/>
                  </a:lnTo>
                  <a:lnTo>
                    <a:pt x="387" y="529"/>
                  </a:lnTo>
                  <a:lnTo>
                    <a:pt x="361" y="520"/>
                  </a:lnTo>
                  <a:lnTo>
                    <a:pt x="334" y="510"/>
                  </a:lnTo>
                  <a:lnTo>
                    <a:pt x="307" y="503"/>
                  </a:lnTo>
                  <a:lnTo>
                    <a:pt x="278" y="497"/>
                  </a:lnTo>
                  <a:lnTo>
                    <a:pt x="249" y="491"/>
                  </a:lnTo>
                  <a:lnTo>
                    <a:pt x="220" y="489"/>
                  </a:lnTo>
                  <a:lnTo>
                    <a:pt x="192" y="489"/>
                  </a:lnTo>
                  <a:lnTo>
                    <a:pt x="161" y="489"/>
                  </a:lnTo>
                  <a:lnTo>
                    <a:pt x="132" y="493"/>
                  </a:lnTo>
                  <a:lnTo>
                    <a:pt x="103" y="499"/>
                  </a:lnTo>
                  <a:lnTo>
                    <a:pt x="78" y="504"/>
                  </a:lnTo>
                  <a:lnTo>
                    <a:pt x="53" y="514"/>
                  </a:lnTo>
                  <a:lnTo>
                    <a:pt x="32" y="524"/>
                  </a:lnTo>
                  <a:lnTo>
                    <a:pt x="13" y="535"/>
                  </a:lnTo>
                  <a:lnTo>
                    <a:pt x="0" y="547"/>
                  </a:lnTo>
                  <a:lnTo>
                    <a:pt x="34" y="550"/>
                  </a:lnTo>
                  <a:lnTo>
                    <a:pt x="67" y="558"/>
                  </a:lnTo>
                  <a:lnTo>
                    <a:pt x="98" y="570"/>
                  </a:lnTo>
                  <a:lnTo>
                    <a:pt x="128" y="581"/>
                  </a:lnTo>
                  <a:lnTo>
                    <a:pt x="157" y="597"/>
                  </a:lnTo>
                  <a:lnTo>
                    <a:pt x="184" y="616"/>
                  </a:lnTo>
                  <a:lnTo>
                    <a:pt x="211" y="637"/>
                  </a:lnTo>
                  <a:lnTo>
                    <a:pt x="236" y="660"/>
                  </a:lnTo>
                  <a:lnTo>
                    <a:pt x="261" y="687"/>
                  </a:lnTo>
                  <a:lnTo>
                    <a:pt x="284" y="718"/>
                  </a:lnTo>
                  <a:lnTo>
                    <a:pt x="307" y="750"/>
                  </a:lnTo>
                  <a:lnTo>
                    <a:pt x="330" y="785"/>
                  </a:lnTo>
                  <a:lnTo>
                    <a:pt x="353" y="825"/>
                  </a:lnTo>
                  <a:lnTo>
                    <a:pt x="374" y="867"/>
                  </a:lnTo>
                  <a:lnTo>
                    <a:pt x="397" y="913"/>
                  </a:lnTo>
                  <a:lnTo>
                    <a:pt x="418" y="961"/>
                  </a:lnTo>
                  <a:lnTo>
                    <a:pt x="432" y="990"/>
                  </a:lnTo>
                  <a:lnTo>
                    <a:pt x="445" y="1019"/>
                  </a:lnTo>
                  <a:lnTo>
                    <a:pt x="460" y="1046"/>
                  </a:lnTo>
                  <a:lnTo>
                    <a:pt x="476" y="1073"/>
                  </a:lnTo>
                  <a:lnTo>
                    <a:pt x="493" y="1100"/>
                  </a:lnTo>
                  <a:lnTo>
                    <a:pt x="512" y="1124"/>
                  </a:lnTo>
                  <a:lnTo>
                    <a:pt x="531" y="1148"/>
                  </a:lnTo>
                  <a:lnTo>
                    <a:pt x="554" y="1169"/>
                  </a:lnTo>
                  <a:lnTo>
                    <a:pt x="578" y="1190"/>
                  </a:lnTo>
                  <a:lnTo>
                    <a:pt x="604" y="1207"/>
                  </a:lnTo>
                  <a:lnTo>
                    <a:pt x="633" y="1222"/>
                  </a:lnTo>
                  <a:lnTo>
                    <a:pt x="664" y="1236"/>
                  </a:lnTo>
                  <a:lnTo>
                    <a:pt x="698" y="1247"/>
                  </a:lnTo>
                  <a:lnTo>
                    <a:pt x="735" y="1255"/>
                  </a:lnTo>
                  <a:lnTo>
                    <a:pt x="775" y="1261"/>
                  </a:lnTo>
                  <a:lnTo>
                    <a:pt x="818" y="1263"/>
                  </a:lnTo>
                  <a:lnTo>
                    <a:pt x="860" y="1263"/>
                  </a:lnTo>
                  <a:lnTo>
                    <a:pt x="906" y="1257"/>
                  </a:lnTo>
                  <a:lnTo>
                    <a:pt x="954" y="1253"/>
                  </a:lnTo>
                  <a:lnTo>
                    <a:pt x="1000" y="1249"/>
                  </a:lnTo>
                  <a:lnTo>
                    <a:pt x="1025" y="1249"/>
                  </a:lnTo>
                  <a:lnTo>
                    <a:pt x="1048" y="1251"/>
                  </a:lnTo>
                  <a:lnTo>
                    <a:pt x="1071" y="1253"/>
                  </a:lnTo>
                  <a:lnTo>
                    <a:pt x="1092" y="1257"/>
                  </a:lnTo>
                  <a:lnTo>
                    <a:pt x="1113" y="1265"/>
                  </a:lnTo>
                  <a:lnTo>
                    <a:pt x="1134" y="1274"/>
                  </a:lnTo>
                  <a:lnTo>
                    <a:pt x="1154" y="1286"/>
                  </a:lnTo>
                  <a:lnTo>
                    <a:pt x="1171" y="1299"/>
                  </a:lnTo>
                  <a:lnTo>
                    <a:pt x="1184" y="1316"/>
                  </a:lnTo>
                  <a:lnTo>
                    <a:pt x="1198" y="1332"/>
                  </a:lnTo>
                  <a:lnTo>
                    <a:pt x="1207" y="1349"/>
                  </a:lnTo>
                  <a:lnTo>
                    <a:pt x="1215" y="1366"/>
                  </a:lnTo>
                  <a:lnTo>
                    <a:pt x="1223" y="1384"/>
                  </a:lnTo>
                  <a:lnTo>
                    <a:pt x="1228" y="1401"/>
                  </a:lnTo>
                  <a:lnTo>
                    <a:pt x="1232" y="1418"/>
                  </a:lnTo>
                  <a:lnTo>
                    <a:pt x="1236" y="1435"/>
                  </a:lnTo>
                  <a:lnTo>
                    <a:pt x="1242" y="1472"/>
                  </a:lnTo>
                  <a:lnTo>
                    <a:pt x="1248" y="1508"/>
                  </a:lnTo>
                  <a:lnTo>
                    <a:pt x="1250" y="1526"/>
                  </a:lnTo>
                  <a:lnTo>
                    <a:pt x="1255" y="1543"/>
                  </a:lnTo>
                  <a:lnTo>
                    <a:pt x="1259" y="1560"/>
                  </a:lnTo>
                  <a:lnTo>
                    <a:pt x="1267" y="1578"/>
                  </a:lnTo>
                  <a:lnTo>
                    <a:pt x="1276" y="1597"/>
                  </a:lnTo>
                  <a:lnTo>
                    <a:pt x="1288" y="1616"/>
                  </a:lnTo>
                  <a:lnTo>
                    <a:pt x="1299" y="1633"/>
                  </a:lnTo>
                  <a:lnTo>
                    <a:pt x="1313" y="1649"/>
                  </a:lnTo>
                  <a:lnTo>
                    <a:pt x="1328" y="1664"/>
                  </a:lnTo>
                  <a:lnTo>
                    <a:pt x="1346" y="1677"/>
                  </a:lnTo>
                  <a:lnTo>
                    <a:pt x="1365" y="1691"/>
                  </a:lnTo>
                  <a:lnTo>
                    <a:pt x="1386" y="1702"/>
                  </a:lnTo>
                  <a:lnTo>
                    <a:pt x="1407" y="1712"/>
                  </a:lnTo>
                  <a:lnTo>
                    <a:pt x="1432" y="1721"/>
                  </a:lnTo>
                  <a:lnTo>
                    <a:pt x="1457" y="1729"/>
                  </a:lnTo>
                  <a:lnTo>
                    <a:pt x="1486" y="1737"/>
                  </a:lnTo>
                  <a:lnTo>
                    <a:pt x="1514" y="1743"/>
                  </a:lnTo>
                  <a:lnTo>
                    <a:pt x="1547" y="1746"/>
                  </a:lnTo>
                  <a:lnTo>
                    <a:pt x="1580" y="1750"/>
                  </a:lnTo>
                  <a:lnTo>
                    <a:pt x="1616" y="1754"/>
                  </a:lnTo>
                  <a:lnTo>
                    <a:pt x="1601" y="1766"/>
                  </a:lnTo>
                  <a:lnTo>
                    <a:pt x="1584" y="1777"/>
                  </a:lnTo>
                  <a:lnTo>
                    <a:pt x="1564" y="1787"/>
                  </a:lnTo>
                  <a:lnTo>
                    <a:pt x="1545" y="1794"/>
                  </a:lnTo>
                  <a:lnTo>
                    <a:pt x="1524" y="1802"/>
                  </a:lnTo>
                  <a:lnTo>
                    <a:pt x="1503" y="1808"/>
                  </a:lnTo>
                  <a:lnTo>
                    <a:pt x="1480" y="1814"/>
                  </a:lnTo>
                  <a:lnTo>
                    <a:pt x="1457" y="1817"/>
                  </a:lnTo>
                  <a:lnTo>
                    <a:pt x="1434" y="1821"/>
                  </a:lnTo>
                  <a:lnTo>
                    <a:pt x="1409" y="1823"/>
                  </a:lnTo>
                  <a:lnTo>
                    <a:pt x="1384" y="1823"/>
                  </a:lnTo>
                  <a:lnTo>
                    <a:pt x="1359" y="1823"/>
                  </a:lnTo>
                  <a:lnTo>
                    <a:pt x="1309" y="1821"/>
                  </a:lnTo>
                  <a:lnTo>
                    <a:pt x="1257" y="1816"/>
                  </a:lnTo>
                  <a:lnTo>
                    <a:pt x="1207" y="1806"/>
                  </a:lnTo>
                  <a:lnTo>
                    <a:pt x="1157" y="1793"/>
                  </a:lnTo>
                  <a:lnTo>
                    <a:pt x="1109" y="1777"/>
                  </a:lnTo>
                  <a:lnTo>
                    <a:pt x="1063" y="1760"/>
                  </a:lnTo>
                  <a:lnTo>
                    <a:pt x="1021" y="1739"/>
                  </a:lnTo>
                  <a:lnTo>
                    <a:pt x="983" y="1718"/>
                  </a:lnTo>
                  <a:lnTo>
                    <a:pt x="965" y="1706"/>
                  </a:lnTo>
                  <a:lnTo>
                    <a:pt x="950" y="1693"/>
                  </a:lnTo>
                  <a:lnTo>
                    <a:pt x="935" y="1679"/>
                  </a:lnTo>
                  <a:lnTo>
                    <a:pt x="921" y="1668"/>
                  </a:lnTo>
                  <a:lnTo>
                    <a:pt x="923" y="1700"/>
                  </a:lnTo>
                  <a:lnTo>
                    <a:pt x="927" y="1733"/>
                  </a:lnTo>
                  <a:lnTo>
                    <a:pt x="933" y="1766"/>
                  </a:lnTo>
                  <a:lnTo>
                    <a:pt x="940" y="1798"/>
                  </a:lnTo>
                  <a:lnTo>
                    <a:pt x="948" y="1829"/>
                  </a:lnTo>
                  <a:lnTo>
                    <a:pt x="960" y="1860"/>
                  </a:lnTo>
                  <a:lnTo>
                    <a:pt x="971" y="1890"/>
                  </a:lnTo>
                  <a:lnTo>
                    <a:pt x="985" y="1919"/>
                  </a:lnTo>
                  <a:lnTo>
                    <a:pt x="998" y="1948"/>
                  </a:lnTo>
                  <a:lnTo>
                    <a:pt x="1015" y="1975"/>
                  </a:lnTo>
                  <a:lnTo>
                    <a:pt x="1033" y="2002"/>
                  </a:lnTo>
                  <a:lnTo>
                    <a:pt x="1052" y="2027"/>
                  </a:lnTo>
                  <a:lnTo>
                    <a:pt x="1073" y="2052"/>
                  </a:lnTo>
                  <a:lnTo>
                    <a:pt x="1096" y="2075"/>
                  </a:lnTo>
                  <a:lnTo>
                    <a:pt x="1121" y="2096"/>
                  </a:lnTo>
                  <a:lnTo>
                    <a:pt x="1146" y="2117"/>
                  </a:lnTo>
                  <a:lnTo>
                    <a:pt x="1173" y="2136"/>
                  </a:lnTo>
                  <a:lnTo>
                    <a:pt x="1202" y="2153"/>
                  </a:lnTo>
                  <a:lnTo>
                    <a:pt x="1232" y="2169"/>
                  </a:lnTo>
                  <a:lnTo>
                    <a:pt x="1265" y="2182"/>
                  </a:lnTo>
                  <a:lnTo>
                    <a:pt x="1298" y="2196"/>
                  </a:lnTo>
                  <a:lnTo>
                    <a:pt x="1334" y="2205"/>
                  </a:lnTo>
                  <a:lnTo>
                    <a:pt x="1370" y="2215"/>
                  </a:lnTo>
                  <a:lnTo>
                    <a:pt x="1409" y="2221"/>
                  </a:lnTo>
                  <a:lnTo>
                    <a:pt x="1447" y="2224"/>
                  </a:lnTo>
                  <a:lnTo>
                    <a:pt x="1490" y="2226"/>
                  </a:lnTo>
                  <a:lnTo>
                    <a:pt x="1534" y="2226"/>
                  </a:lnTo>
                  <a:lnTo>
                    <a:pt x="1578" y="2224"/>
                  </a:lnTo>
                  <a:lnTo>
                    <a:pt x="1624" y="2219"/>
                  </a:lnTo>
                  <a:lnTo>
                    <a:pt x="1672" y="2213"/>
                  </a:lnTo>
                  <a:lnTo>
                    <a:pt x="1722" y="2201"/>
                  </a:lnTo>
                  <a:lnTo>
                    <a:pt x="1772" y="2190"/>
                  </a:lnTo>
                  <a:lnTo>
                    <a:pt x="1808" y="2182"/>
                  </a:lnTo>
                  <a:lnTo>
                    <a:pt x="1839" y="2178"/>
                  </a:lnTo>
                  <a:lnTo>
                    <a:pt x="1854" y="2178"/>
                  </a:lnTo>
                  <a:lnTo>
                    <a:pt x="1870" y="2180"/>
                  </a:lnTo>
                  <a:lnTo>
                    <a:pt x="1883" y="2182"/>
                  </a:lnTo>
                  <a:lnTo>
                    <a:pt x="1897" y="2186"/>
                  </a:lnTo>
                  <a:lnTo>
                    <a:pt x="1908" y="2192"/>
                  </a:lnTo>
                  <a:lnTo>
                    <a:pt x="1920" y="2199"/>
                  </a:lnTo>
                  <a:lnTo>
                    <a:pt x="1931" y="2207"/>
                  </a:lnTo>
                  <a:lnTo>
                    <a:pt x="1941" y="2217"/>
                  </a:lnTo>
                  <a:lnTo>
                    <a:pt x="1950" y="2228"/>
                  </a:lnTo>
                  <a:lnTo>
                    <a:pt x="1960" y="2244"/>
                  </a:lnTo>
                  <a:lnTo>
                    <a:pt x="1968" y="2259"/>
                  </a:lnTo>
                  <a:lnTo>
                    <a:pt x="1975" y="2276"/>
                  </a:lnTo>
                  <a:lnTo>
                    <a:pt x="1985" y="2299"/>
                  </a:lnTo>
                  <a:lnTo>
                    <a:pt x="1996" y="2320"/>
                  </a:lnTo>
                  <a:lnTo>
                    <a:pt x="2010" y="2340"/>
                  </a:lnTo>
                  <a:lnTo>
                    <a:pt x="2025" y="2357"/>
                  </a:lnTo>
                  <a:lnTo>
                    <a:pt x="2041" y="2370"/>
                  </a:lnTo>
                  <a:lnTo>
                    <a:pt x="2058" y="2384"/>
                  </a:lnTo>
                  <a:lnTo>
                    <a:pt x="2075" y="2393"/>
                  </a:lnTo>
                  <a:lnTo>
                    <a:pt x="2094" y="2403"/>
                  </a:lnTo>
                  <a:lnTo>
                    <a:pt x="2114" y="2409"/>
                  </a:lnTo>
                  <a:lnTo>
                    <a:pt x="2133" y="2414"/>
                  </a:lnTo>
                  <a:lnTo>
                    <a:pt x="2154" y="2418"/>
                  </a:lnTo>
                  <a:lnTo>
                    <a:pt x="2175" y="2420"/>
                  </a:lnTo>
                  <a:lnTo>
                    <a:pt x="2196" y="2420"/>
                  </a:lnTo>
                  <a:lnTo>
                    <a:pt x="2217" y="2420"/>
                  </a:lnTo>
                  <a:lnTo>
                    <a:pt x="2238" y="2420"/>
                  </a:lnTo>
                  <a:lnTo>
                    <a:pt x="2259" y="2418"/>
                  </a:lnTo>
                  <a:lnTo>
                    <a:pt x="2307" y="2413"/>
                  </a:lnTo>
                  <a:lnTo>
                    <a:pt x="2354" y="2409"/>
                  </a:lnTo>
                  <a:lnTo>
                    <a:pt x="2396" y="2409"/>
                  </a:lnTo>
                  <a:lnTo>
                    <a:pt x="2438" y="2411"/>
                  </a:lnTo>
                  <a:lnTo>
                    <a:pt x="2476" y="2413"/>
                  </a:lnTo>
                  <a:lnTo>
                    <a:pt x="2515" y="2418"/>
                  </a:lnTo>
                  <a:lnTo>
                    <a:pt x="2549" y="2428"/>
                  </a:lnTo>
                  <a:lnTo>
                    <a:pt x="2584" y="2438"/>
                  </a:lnTo>
                  <a:lnTo>
                    <a:pt x="2618" y="2451"/>
                  </a:lnTo>
                  <a:lnTo>
                    <a:pt x="2649" y="2466"/>
                  </a:lnTo>
                  <a:lnTo>
                    <a:pt x="2680" y="2485"/>
                  </a:lnTo>
                  <a:lnTo>
                    <a:pt x="2711" y="2505"/>
                  </a:lnTo>
                  <a:lnTo>
                    <a:pt x="2739" y="2530"/>
                  </a:lnTo>
                  <a:lnTo>
                    <a:pt x="2768" y="2555"/>
                  </a:lnTo>
                  <a:lnTo>
                    <a:pt x="2797" y="2585"/>
                  </a:lnTo>
                  <a:lnTo>
                    <a:pt x="2826" y="2616"/>
                  </a:lnTo>
                  <a:lnTo>
                    <a:pt x="2828" y="2589"/>
                  </a:lnTo>
                  <a:lnTo>
                    <a:pt x="2830" y="2562"/>
                  </a:lnTo>
                  <a:lnTo>
                    <a:pt x="2828" y="2537"/>
                  </a:lnTo>
                  <a:lnTo>
                    <a:pt x="2828" y="2510"/>
                  </a:lnTo>
                  <a:lnTo>
                    <a:pt x="2824" y="2487"/>
                  </a:lnTo>
                  <a:lnTo>
                    <a:pt x="2820" y="2462"/>
                  </a:lnTo>
                  <a:lnTo>
                    <a:pt x="2816" y="2439"/>
                  </a:lnTo>
                  <a:lnTo>
                    <a:pt x="2809" y="2416"/>
                  </a:lnTo>
                  <a:lnTo>
                    <a:pt x="2803" y="2395"/>
                  </a:lnTo>
                  <a:lnTo>
                    <a:pt x="2795" y="2374"/>
                  </a:lnTo>
                  <a:lnTo>
                    <a:pt x="2786" y="2353"/>
                  </a:lnTo>
                  <a:lnTo>
                    <a:pt x="2776" y="2334"/>
                  </a:lnTo>
                  <a:lnTo>
                    <a:pt x="2755" y="2295"/>
                  </a:lnTo>
                  <a:lnTo>
                    <a:pt x="2732" y="2261"/>
                  </a:lnTo>
                  <a:lnTo>
                    <a:pt x="2707" y="2226"/>
                  </a:lnTo>
                  <a:lnTo>
                    <a:pt x="2680" y="2198"/>
                  </a:lnTo>
                  <a:lnTo>
                    <a:pt x="2651" y="2169"/>
                  </a:lnTo>
                  <a:lnTo>
                    <a:pt x="2622" y="2144"/>
                  </a:lnTo>
                  <a:lnTo>
                    <a:pt x="2594" y="2119"/>
                  </a:lnTo>
                  <a:lnTo>
                    <a:pt x="2567" y="2098"/>
                  </a:lnTo>
                  <a:lnTo>
                    <a:pt x="2540" y="2080"/>
                  </a:lnTo>
                  <a:lnTo>
                    <a:pt x="2513" y="2063"/>
                  </a:lnTo>
                  <a:lnTo>
                    <a:pt x="2490" y="2048"/>
                  </a:lnTo>
                  <a:lnTo>
                    <a:pt x="2471" y="2032"/>
                  </a:lnTo>
                  <a:lnTo>
                    <a:pt x="2453" y="2019"/>
                  </a:lnTo>
                  <a:lnTo>
                    <a:pt x="2438" y="2004"/>
                  </a:lnTo>
                  <a:lnTo>
                    <a:pt x="2425" y="1988"/>
                  </a:lnTo>
                  <a:lnTo>
                    <a:pt x="2413" y="1973"/>
                  </a:lnTo>
                  <a:lnTo>
                    <a:pt x="2403" y="1960"/>
                  </a:lnTo>
                  <a:lnTo>
                    <a:pt x="2396" y="1944"/>
                  </a:lnTo>
                  <a:lnTo>
                    <a:pt x="2390" y="1931"/>
                  </a:lnTo>
                  <a:lnTo>
                    <a:pt x="2384" y="1915"/>
                  </a:lnTo>
                  <a:lnTo>
                    <a:pt x="2380" y="1902"/>
                  </a:lnTo>
                  <a:lnTo>
                    <a:pt x="2377" y="1888"/>
                  </a:lnTo>
                  <a:lnTo>
                    <a:pt x="2375" y="1862"/>
                  </a:lnTo>
                  <a:lnTo>
                    <a:pt x="2373" y="1837"/>
                  </a:lnTo>
                  <a:lnTo>
                    <a:pt x="2390" y="1856"/>
                  </a:lnTo>
                  <a:lnTo>
                    <a:pt x="2407" y="1873"/>
                  </a:lnTo>
                  <a:lnTo>
                    <a:pt x="2426" y="1890"/>
                  </a:lnTo>
                  <a:lnTo>
                    <a:pt x="2446" y="1906"/>
                  </a:lnTo>
                  <a:lnTo>
                    <a:pt x="2467" y="1919"/>
                  </a:lnTo>
                  <a:lnTo>
                    <a:pt x="2486" y="1931"/>
                  </a:lnTo>
                  <a:lnTo>
                    <a:pt x="2507" y="1942"/>
                  </a:lnTo>
                  <a:lnTo>
                    <a:pt x="2528" y="1954"/>
                  </a:lnTo>
                  <a:lnTo>
                    <a:pt x="2549" y="1963"/>
                  </a:lnTo>
                  <a:lnTo>
                    <a:pt x="2572" y="1971"/>
                  </a:lnTo>
                  <a:lnTo>
                    <a:pt x="2594" y="1979"/>
                  </a:lnTo>
                  <a:lnTo>
                    <a:pt x="2617" y="1986"/>
                  </a:lnTo>
                  <a:lnTo>
                    <a:pt x="2663" y="1996"/>
                  </a:lnTo>
                  <a:lnTo>
                    <a:pt x="2709" y="2004"/>
                  </a:lnTo>
                  <a:lnTo>
                    <a:pt x="2747" y="2009"/>
                  </a:lnTo>
                  <a:lnTo>
                    <a:pt x="2786" y="2017"/>
                  </a:lnTo>
                  <a:lnTo>
                    <a:pt x="2822" y="2025"/>
                  </a:lnTo>
                  <a:lnTo>
                    <a:pt x="2858" y="2032"/>
                  </a:lnTo>
                  <a:lnTo>
                    <a:pt x="2891" y="2042"/>
                  </a:lnTo>
                  <a:lnTo>
                    <a:pt x="2924" y="2052"/>
                  </a:lnTo>
                  <a:lnTo>
                    <a:pt x="2954" y="2063"/>
                  </a:lnTo>
                  <a:lnTo>
                    <a:pt x="2983" y="2075"/>
                  </a:lnTo>
                  <a:lnTo>
                    <a:pt x="3012" y="2088"/>
                  </a:lnTo>
                  <a:lnTo>
                    <a:pt x="3037" y="2102"/>
                  </a:lnTo>
                  <a:lnTo>
                    <a:pt x="3062" y="2117"/>
                  </a:lnTo>
                  <a:lnTo>
                    <a:pt x="3085" y="2134"/>
                  </a:lnTo>
                  <a:lnTo>
                    <a:pt x="3106" y="2151"/>
                  </a:lnTo>
                  <a:lnTo>
                    <a:pt x="3125" y="2169"/>
                  </a:lnTo>
                  <a:lnTo>
                    <a:pt x="3143" y="2188"/>
                  </a:lnTo>
                  <a:lnTo>
                    <a:pt x="3160" y="2209"/>
                  </a:lnTo>
                  <a:lnTo>
                    <a:pt x="3160" y="2180"/>
                  </a:lnTo>
                  <a:lnTo>
                    <a:pt x="3160" y="2151"/>
                  </a:lnTo>
                  <a:lnTo>
                    <a:pt x="3156" y="2125"/>
                  </a:lnTo>
                  <a:lnTo>
                    <a:pt x="3152" y="2100"/>
                  </a:lnTo>
                  <a:lnTo>
                    <a:pt x="3146" y="2075"/>
                  </a:lnTo>
                  <a:lnTo>
                    <a:pt x="3139" y="2052"/>
                  </a:lnTo>
                  <a:lnTo>
                    <a:pt x="3129" y="2029"/>
                  </a:lnTo>
                  <a:lnTo>
                    <a:pt x="3120" y="2008"/>
                  </a:lnTo>
                  <a:lnTo>
                    <a:pt x="3106" y="1988"/>
                  </a:lnTo>
                  <a:lnTo>
                    <a:pt x="3095" y="1969"/>
                  </a:lnTo>
                  <a:lnTo>
                    <a:pt x="3081" y="1950"/>
                  </a:lnTo>
                  <a:lnTo>
                    <a:pt x="3066" y="1933"/>
                  </a:lnTo>
                  <a:lnTo>
                    <a:pt x="3035" y="1900"/>
                  </a:lnTo>
                  <a:lnTo>
                    <a:pt x="3004" y="1871"/>
                  </a:lnTo>
                  <a:lnTo>
                    <a:pt x="2937" y="1817"/>
                  </a:lnTo>
                  <a:lnTo>
                    <a:pt x="2876" y="1769"/>
                  </a:lnTo>
                  <a:lnTo>
                    <a:pt x="2849" y="1746"/>
                  </a:lnTo>
                  <a:lnTo>
                    <a:pt x="2828" y="1721"/>
                  </a:lnTo>
                  <a:lnTo>
                    <a:pt x="2818" y="1710"/>
                  </a:lnTo>
                  <a:lnTo>
                    <a:pt x="2810" y="1698"/>
                  </a:lnTo>
                  <a:lnTo>
                    <a:pt x="2803" y="1685"/>
                  </a:lnTo>
                  <a:lnTo>
                    <a:pt x="2799" y="1673"/>
                  </a:lnTo>
                  <a:lnTo>
                    <a:pt x="2837" y="1698"/>
                  </a:lnTo>
                  <a:lnTo>
                    <a:pt x="2876" y="1718"/>
                  </a:lnTo>
                  <a:lnTo>
                    <a:pt x="2910" y="1735"/>
                  </a:lnTo>
                  <a:lnTo>
                    <a:pt x="2947" y="1746"/>
                  </a:lnTo>
                  <a:lnTo>
                    <a:pt x="2983" y="1756"/>
                  </a:lnTo>
                  <a:lnTo>
                    <a:pt x="3020" y="1760"/>
                  </a:lnTo>
                  <a:lnTo>
                    <a:pt x="3058" y="1762"/>
                  </a:lnTo>
                  <a:lnTo>
                    <a:pt x="3098" y="1760"/>
                  </a:lnTo>
                  <a:lnTo>
                    <a:pt x="3125" y="1758"/>
                  </a:lnTo>
                  <a:lnTo>
                    <a:pt x="3156" y="1752"/>
                  </a:lnTo>
                  <a:lnTo>
                    <a:pt x="3185" y="1746"/>
                  </a:lnTo>
                  <a:lnTo>
                    <a:pt x="3216" y="1739"/>
                  </a:lnTo>
                  <a:lnTo>
                    <a:pt x="3244" y="1733"/>
                  </a:lnTo>
                  <a:lnTo>
                    <a:pt x="3275" y="1727"/>
                  </a:lnTo>
                  <a:lnTo>
                    <a:pt x="3306" y="1723"/>
                  </a:lnTo>
                  <a:lnTo>
                    <a:pt x="3337" y="1721"/>
                  </a:lnTo>
                  <a:lnTo>
                    <a:pt x="3367" y="1721"/>
                  </a:lnTo>
                  <a:lnTo>
                    <a:pt x="3396" y="1725"/>
                  </a:lnTo>
                  <a:lnTo>
                    <a:pt x="3411" y="1729"/>
                  </a:lnTo>
                  <a:lnTo>
                    <a:pt x="3427" y="1735"/>
                  </a:lnTo>
                  <a:lnTo>
                    <a:pt x="3440" y="1741"/>
                  </a:lnTo>
                  <a:lnTo>
                    <a:pt x="3456" y="1746"/>
                  </a:lnTo>
                  <a:lnTo>
                    <a:pt x="3469" y="1756"/>
                  </a:lnTo>
                  <a:lnTo>
                    <a:pt x="3484" y="1766"/>
                  </a:lnTo>
                  <a:lnTo>
                    <a:pt x="3498" y="1777"/>
                  </a:lnTo>
                  <a:lnTo>
                    <a:pt x="3511" y="1791"/>
                  </a:lnTo>
                  <a:lnTo>
                    <a:pt x="3525" y="1806"/>
                  </a:lnTo>
                  <a:lnTo>
                    <a:pt x="3538" y="1823"/>
                  </a:lnTo>
                  <a:lnTo>
                    <a:pt x="3552" y="1840"/>
                  </a:lnTo>
                  <a:lnTo>
                    <a:pt x="3563" y="1862"/>
                  </a:lnTo>
                  <a:lnTo>
                    <a:pt x="3596" y="1842"/>
                  </a:lnTo>
                  <a:lnTo>
                    <a:pt x="3630" y="1827"/>
                  </a:lnTo>
                  <a:lnTo>
                    <a:pt x="3665" y="1814"/>
                  </a:lnTo>
                  <a:lnTo>
                    <a:pt x="3699" y="1804"/>
                  </a:lnTo>
                  <a:lnTo>
                    <a:pt x="3736" y="1798"/>
                  </a:lnTo>
                  <a:lnTo>
                    <a:pt x="3772" y="1794"/>
                  </a:lnTo>
                  <a:lnTo>
                    <a:pt x="3809" y="1794"/>
                  </a:lnTo>
                  <a:lnTo>
                    <a:pt x="3843" y="1796"/>
                  </a:lnTo>
                  <a:lnTo>
                    <a:pt x="3880" y="1800"/>
                  </a:lnTo>
                  <a:lnTo>
                    <a:pt x="3916" y="1808"/>
                  </a:lnTo>
                  <a:lnTo>
                    <a:pt x="3951" y="1816"/>
                  </a:lnTo>
                  <a:lnTo>
                    <a:pt x="3986" y="1827"/>
                  </a:lnTo>
                  <a:lnTo>
                    <a:pt x="4018" y="1839"/>
                  </a:lnTo>
                  <a:lnTo>
                    <a:pt x="4051" y="1854"/>
                  </a:lnTo>
                  <a:lnTo>
                    <a:pt x="4080" y="1869"/>
                  </a:lnTo>
                  <a:lnTo>
                    <a:pt x="4110" y="1887"/>
                  </a:lnTo>
                  <a:close/>
                  <a:moveTo>
                    <a:pt x="2246" y="1449"/>
                  </a:moveTo>
                  <a:lnTo>
                    <a:pt x="1862" y="1449"/>
                  </a:lnTo>
                  <a:lnTo>
                    <a:pt x="1862" y="1063"/>
                  </a:lnTo>
                  <a:lnTo>
                    <a:pt x="2246" y="1063"/>
                  </a:lnTo>
                  <a:lnTo>
                    <a:pt x="2246"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cSld>
  <p:clrMap bg1="lt1" tx1="dk1" bg2="lt2" tx2="dk2" accent1="accent1" accent2="accent2" accent3="accent3" accent4="accent4" accent5="accent5" accent6="accent6" hlink="hlink" folHlink="folHlink"/>
  <p:sldLayoutIdLst>
    <p:sldLayoutId id="2147483679" r:id="rId1"/>
    <p:sldLayoutId id="2147483663" r:id="rId2"/>
    <p:sldLayoutId id="2147483680" r:id="rId3"/>
    <p:sldLayoutId id="2147483685" r:id="rId4"/>
    <p:sldLayoutId id="2147483686" r:id="rId5"/>
    <p:sldLayoutId id="2147483681" r:id="rId6"/>
    <p:sldLayoutId id="2147483667" r:id="rId7"/>
    <p:sldLayoutId id="2147483669" r:id="rId8"/>
    <p:sldLayoutId id="2147483684" r:id="rId9"/>
    <p:sldLayoutId id="2147483670" r:id="rId10"/>
    <p:sldLayoutId id="2147483678" r:id="rId11"/>
    <p:sldLayoutId id="2147483683" r:id="rId12"/>
    <p:sldLayoutId id="2147483687" r:id="rId13"/>
    <p:sldLayoutId id="2147483702" r:id="rId14"/>
  </p:sldLayoutIdLst>
  <p:hf sldNum="0" hdr="0"/>
  <p:txStyles>
    <p:titleStyle>
      <a:lvl1pPr algn="l" rtl="0" eaLnBrk="1" fontAlgn="base" hangingPunct="1">
        <a:lnSpc>
          <a:spcPct val="80000"/>
        </a:lnSpc>
        <a:spcBef>
          <a:spcPct val="0"/>
        </a:spcBef>
        <a:spcAft>
          <a:spcPct val="0"/>
        </a:spcAft>
        <a:defRPr sz="3400" b="1" kern="1200" cap="all" baseline="0">
          <a:solidFill>
            <a:schemeClr val="tx1"/>
          </a:solidFill>
          <a:latin typeface="+mj-lt"/>
          <a:ea typeface="+mj-ea"/>
          <a:cs typeface="Gotham Narrow Bold"/>
        </a:defRPr>
      </a:lvl1pPr>
      <a:lvl2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2pPr>
      <a:lvl3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3pPr>
      <a:lvl4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4pPr>
      <a:lvl5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5pPr>
      <a:lvl6pPr marL="4572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6pPr>
      <a:lvl7pPr marL="9144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7pPr>
      <a:lvl8pPr marL="13716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8pPr>
      <a:lvl9pPr marL="18288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9pPr>
    </p:titleStyle>
    <p:bodyStyle>
      <a:lvl1pPr marL="342900" indent="-342900" algn="l" rtl="0" eaLnBrk="1" fontAlgn="base" hangingPunct="1">
        <a:spcBef>
          <a:spcPct val="0"/>
        </a:spcBef>
        <a:spcAft>
          <a:spcPct val="50000"/>
        </a:spcAft>
        <a:buClr>
          <a:schemeClr val="accent1"/>
        </a:buClr>
        <a:buSzPct val="100000"/>
        <a:defRPr sz="2200" kern="1200">
          <a:solidFill>
            <a:schemeClr val="tx1"/>
          </a:solidFill>
          <a:latin typeface="+mn-lt"/>
          <a:ea typeface="+mn-ea"/>
          <a:cs typeface="+mn-cs"/>
        </a:defRPr>
      </a:lvl1pPr>
      <a:lvl2pPr marL="382588" indent="3175" algn="l" rtl="0" eaLnBrk="1" fontAlgn="base" hangingPunct="1">
        <a:spcBef>
          <a:spcPct val="0"/>
        </a:spcBef>
        <a:spcAft>
          <a:spcPct val="50000"/>
        </a:spcAft>
        <a:buClr>
          <a:schemeClr val="tx1"/>
        </a:buClr>
        <a:buSzPct val="100000"/>
        <a:defRPr sz="2000" kern="1200">
          <a:solidFill>
            <a:schemeClr val="tx1"/>
          </a:solidFill>
          <a:latin typeface="+mn-lt"/>
          <a:ea typeface="+mn-ea"/>
          <a:cs typeface="+mn-cs"/>
        </a:defRPr>
      </a:lvl2pPr>
      <a:lvl3pPr marL="952500" indent="-187325" algn="l" rtl="0" eaLnBrk="1" fontAlgn="base" hangingPunct="1">
        <a:spcBef>
          <a:spcPct val="0"/>
        </a:spcBef>
        <a:spcAft>
          <a:spcPct val="50000"/>
        </a:spcAft>
        <a:buFont typeface="Arial" charset="0"/>
        <a:buChar char="‒"/>
        <a:defRPr kern="1200">
          <a:solidFill>
            <a:schemeClr val="tx1"/>
          </a:solidFill>
          <a:latin typeface="+mn-lt"/>
          <a:ea typeface="+mn-ea"/>
          <a:cs typeface="+mn-cs"/>
        </a:defRPr>
      </a:lvl3pPr>
      <a:lvl4pPr marL="1428750" indent="-187325" algn="l" rtl="0" eaLnBrk="1" fontAlgn="base" hangingPunct="1">
        <a:spcBef>
          <a:spcPct val="0"/>
        </a:spcBef>
        <a:spcAft>
          <a:spcPct val="50000"/>
        </a:spcAft>
        <a:buFont typeface="Arial" charset="0"/>
        <a:buChar char="‒"/>
        <a:defRPr sz="1600" kern="1200">
          <a:solidFill>
            <a:schemeClr val="tx1"/>
          </a:solidFill>
          <a:latin typeface="+mn-lt"/>
          <a:ea typeface="+mn-ea"/>
          <a:cs typeface="+mn-cs"/>
        </a:defRPr>
      </a:lvl4pPr>
      <a:lvl5pPr marL="1905000" indent="-187325" algn="l" rtl="0" eaLnBrk="1" fontAlgn="base" hangingPunct="1">
        <a:spcBef>
          <a:spcPct val="0"/>
        </a:spcBef>
        <a:spcAft>
          <a:spcPct val="50000"/>
        </a:spcAft>
        <a:buFont typeface="Arial"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fi-FI"/>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r>
              <a:rPr lang="fi-FI">
                <a:solidFill>
                  <a:prstClr val="black">
                    <a:tint val="75000"/>
                  </a:prstClr>
                </a:solidFill>
                <a:latin typeface="Calibri" panose="020F0502020204030204"/>
                <a:ea typeface="+mn-ea"/>
                <a:cs typeface="+mn-cs"/>
              </a:rPr>
              <a:t>22/08/2018</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r>
              <a:rPr lang="fi-FI">
                <a:solidFill>
                  <a:prstClr val="black">
                    <a:tint val="75000"/>
                  </a:prstClr>
                </a:solidFill>
                <a:latin typeface="Calibri" panose="020F0502020204030204"/>
                <a:ea typeface="+mn-ea"/>
                <a:cs typeface="+mn-cs"/>
              </a:rPr>
              <a:t>Sanna-Katja Parikka opetusteknologia@helsinki.fi</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46CE2819-788B-466B-9E24-B44DC12BEBCD}" type="slidenum">
              <a:rPr lang="fi-FI" smtClean="0">
                <a:solidFill>
                  <a:prstClr val="black">
                    <a:tint val="75000"/>
                  </a:prstClr>
                </a:solidFill>
                <a:latin typeface="Calibri" panose="020F0502020204030204"/>
                <a:ea typeface="+mn-ea"/>
                <a:cs typeface="+mn-cs"/>
              </a:rPr>
              <a:pPr fontAlgn="auto">
                <a:spcBef>
                  <a:spcPts val="0"/>
                </a:spcBef>
                <a:spcAft>
                  <a:spcPts val="0"/>
                </a:spcAft>
              </a:pPr>
              <a:t>‹#›</a:t>
            </a:fld>
            <a:endParaRPr lang="fi-FI">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70597872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hf sldNum="0"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447800"/>
            <a:ext cx="80772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fi-FI"/>
              <a:t>Click to edit Master title style</a:t>
            </a:r>
            <a:endParaRPr lang="fi-FI" altLang="fi-FI"/>
          </a:p>
        </p:txBody>
      </p:sp>
      <p:sp>
        <p:nvSpPr>
          <p:cNvPr id="1027" name="Rectangle 3"/>
          <p:cNvSpPr>
            <a:spLocks noGrp="1" noChangeArrowheads="1"/>
          </p:cNvSpPr>
          <p:nvPr>
            <p:ph type="body" idx="1"/>
          </p:nvPr>
        </p:nvSpPr>
        <p:spPr bwMode="auto">
          <a:xfrm>
            <a:off x="457200" y="2362200"/>
            <a:ext cx="80772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i-FI"/>
              <a:t>Click to edit Master text styles</a:t>
            </a:r>
          </a:p>
          <a:p>
            <a:pPr lvl="1"/>
            <a:r>
              <a:rPr lang="en-US" altLang="fi-FI"/>
              <a:t>Second level</a:t>
            </a:r>
          </a:p>
          <a:p>
            <a:pPr lvl="2"/>
            <a:r>
              <a:rPr lang="en-US" altLang="fi-FI"/>
              <a:t>Third level</a:t>
            </a:r>
          </a:p>
          <a:p>
            <a:pPr lvl="3"/>
            <a:r>
              <a:rPr lang="en-US" altLang="fi-FI"/>
              <a:t>Fourth level</a:t>
            </a:r>
          </a:p>
          <a:p>
            <a:pPr lvl="4"/>
            <a:r>
              <a:rPr lang="en-US" altLang="fi-FI"/>
              <a:t>Fifth level</a:t>
            </a:r>
            <a:endParaRPr lang="fi-FI" altLang="fi-FI"/>
          </a:p>
        </p:txBody>
      </p:sp>
      <p:sp>
        <p:nvSpPr>
          <p:cNvPr id="1028" name="Rectangle 4"/>
          <p:cNvSpPr>
            <a:spLocks noGrp="1" noChangeArrowheads="1"/>
          </p:cNvSpPr>
          <p:nvPr>
            <p:ph type="dt" sz="half" idx="2"/>
          </p:nvPr>
        </p:nvSpPr>
        <p:spPr bwMode="auto">
          <a:xfrm>
            <a:off x="7696200" y="6324600"/>
            <a:ext cx="9144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4C4C4C"/>
                </a:solidFill>
                <a:latin typeface="+mn-lt"/>
                <a:ea typeface="ＭＳ Ｐゴシック" pitchFamily="1" charset="-128"/>
              </a:defRPr>
            </a:lvl1pPr>
          </a:lstStyle>
          <a:p>
            <a:pPr>
              <a:defRPr/>
            </a:pPr>
            <a:fld id="{5B0BDC5E-40DD-4CFF-BEA9-716695B94019}" type="datetime1">
              <a:rPr lang="fi-FI" altLang="fi-FI"/>
              <a:pPr>
                <a:defRPr/>
              </a:pPr>
              <a:t>13.7.2022</a:t>
            </a:fld>
            <a:endParaRPr lang="fi-FI" altLang="fi-FI"/>
          </a:p>
        </p:txBody>
      </p:sp>
      <p:sp>
        <p:nvSpPr>
          <p:cNvPr id="1029" name="Rectangle 5"/>
          <p:cNvSpPr>
            <a:spLocks noGrp="1" noChangeArrowheads="1"/>
          </p:cNvSpPr>
          <p:nvPr>
            <p:ph type="ftr" sz="quarter" idx="3"/>
          </p:nvPr>
        </p:nvSpPr>
        <p:spPr bwMode="auto">
          <a:xfrm>
            <a:off x="457200" y="6324600"/>
            <a:ext cx="2438400" cy="24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defRPr sz="1000">
                <a:solidFill>
                  <a:srgbClr val="4C4C4C"/>
                </a:solidFill>
                <a:latin typeface="+mn-lt"/>
                <a:ea typeface="ＭＳ Ｐゴシック" pitchFamily="1" charset="-128"/>
              </a:defRPr>
            </a:lvl1pPr>
          </a:lstStyle>
          <a:p>
            <a:pPr>
              <a:defRPr/>
            </a:pPr>
            <a:r>
              <a:rPr lang="fi-FI" altLang="fi-FI"/>
              <a:t>Malli kalvopohjasta</a:t>
            </a:r>
          </a:p>
        </p:txBody>
      </p:sp>
      <p:sp>
        <p:nvSpPr>
          <p:cNvPr id="1030" name="Rectangle 6"/>
          <p:cNvSpPr>
            <a:spLocks noGrp="1" noChangeArrowheads="1"/>
          </p:cNvSpPr>
          <p:nvPr>
            <p:ph type="sldNum" sz="quarter" idx="4"/>
          </p:nvPr>
        </p:nvSpPr>
        <p:spPr bwMode="auto">
          <a:xfrm>
            <a:off x="7696200" y="6096000"/>
            <a:ext cx="9144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4C4C4C"/>
                </a:solidFill>
                <a:latin typeface="Tahoma" panose="020B0604030504040204" pitchFamily="34" charset="0"/>
              </a:defRPr>
            </a:lvl1pPr>
          </a:lstStyle>
          <a:p>
            <a:pPr>
              <a:defRPr/>
            </a:pPr>
            <a:fld id="{965F9050-DE54-4AED-9EE7-A112FF3F64B3}" type="slidenum">
              <a:rPr lang="fi-FI" altLang="fi-FI"/>
              <a:pPr>
                <a:defRPr/>
              </a:pPr>
              <a:t>‹#›</a:t>
            </a:fld>
            <a:endParaRPr lang="fi-FI" altLang="fi-FI"/>
          </a:p>
        </p:txBody>
      </p:sp>
      <p:grpSp>
        <p:nvGrpSpPr>
          <p:cNvPr id="1031" name="Group 7"/>
          <p:cNvGrpSpPr>
            <a:grpSpLocks/>
          </p:cNvGrpSpPr>
          <p:nvPr/>
        </p:nvGrpSpPr>
        <p:grpSpPr bwMode="auto">
          <a:xfrm>
            <a:off x="8686800" y="5576888"/>
            <a:ext cx="127000" cy="914400"/>
            <a:chOff x="5568" y="2064"/>
            <a:chExt cx="295" cy="2112"/>
          </a:xfrm>
        </p:grpSpPr>
        <p:sp>
          <p:nvSpPr>
            <p:cNvPr id="1033" name="Rectangle 8"/>
            <p:cNvSpPr>
              <a:spLocks noChangeArrowheads="1"/>
            </p:cNvSpPr>
            <p:nvPr/>
          </p:nvSpPr>
          <p:spPr bwMode="auto">
            <a:xfrm>
              <a:off x="5568" y="3120"/>
              <a:ext cx="295" cy="290"/>
            </a:xfrm>
            <a:prstGeom prst="rect">
              <a:avLst/>
            </a:prstGeom>
            <a:solidFill>
              <a:srgbClr val="ACCD15"/>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Arial" charset="0"/>
                  <a:ea typeface="ＭＳ Ｐゴシック" pitchFamily="1" charset="-128"/>
                </a:defRPr>
              </a:lvl1pPr>
              <a:lvl2pPr marL="742950" indent="-285750">
                <a:defRPr sz="2400">
                  <a:solidFill>
                    <a:schemeClr val="tx1"/>
                  </a:solidFill>
                  <a:latin typeface="Arial" charset="0"/>
                  <a:ea typeface="ＭＳ Ｐゴシック" pitchFamily="1" charset="-128"/>
                </a:defRPr>
              </a:lvl2pPr>
              <a:lvl3pPr marL="1143000" indent="-228600">
                <a:defRPr sz="2400">
                  <a:solidFill>
                    <a:schemeClr val="tx1"/>
                  </a:solidFill>
                  <a:latin typeface="Arial" charset="0"/>
                  <a:ea typeface="ＭＳ Ｐゴシック" pitchFamily="1" charset="-128"/>
                </a:defRPr>
              </a:lvl3pPr>
              <a:lvl4pPr marL="1600200" indent="-228600">
                <a:defRPr sz="2400">
                  <a:solidFill>
                    <a:schemeClr val="tx1"/>
                  </a:solidFill>
                  <a:latin typeface="Arial" charset="0"/>
                  <a:ea typeface="ＭＳ Ｐゴシック" pitchFamily="1" charset="-128"/>
                </a:defRPr>
              </a:lvl4pPr>
              <a:lvl5pPr marL="2057400" indent="-228600">
                <a:defRPr sz="2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1" charset="-128"/>
                </a:defRPr>
              </a:lvl9pPr>
            </a:lstStyle>
            <a:p>
              <a:pPr>
                <a:defRPr/>
              </a:pPr>
              <a:endParaRPr lang="fi-FI" altLang="fi-FI"/>
            </a:p>
          </p:txBody>
        </p:sp>
        <p:sp>
          <p:nvSpPr>
            <p:cNvPr id="1034" name="Rectangle 9"/>
            <p:cNvSpPr>
              <a:spLocks noChangeArrowheads="1"/>
            </p:cNvSpPr>
            <p:nvPr/>
          </p:nvSpPr>
          <p:spPr bwMode="auto">
            <a:xfrm>
              <a:off x="5568" y="3886"/>
              <a:ext cx="295" cy="290"/>
            </a:xfrm>
            <a:prstGeom prst="rect">
              <a:avLst/>
            </a:prstGeom>
            <a:solidFill>
              <a:srgbClr val="3A1A18"/>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Arial" charset="0"/>
                  <a:ea typeface="ＭＳ Ｐゴシック" pitchFamily="1" charset="-128"/>
                </a:defRPr>
              </a:lvl1pPr>
              <a:lvl2pPr marL="742950" indent="-285750">
                <a:defRPr sz="2400">
                  <a:solidFill>
                    <a:schemeClr val="tx1"/>
                  </a:solidFill>
                  <a:latin typeface="Arial" charset="0"/>
                  <a:ea typeface="ＭＳ Ｐゴシック" pitchFamily="1" charset="-128"/>
                </a:defRPr>
              </a:lvl2pPr>
              <a:lvl3pPr marL="1143000" indent="-228600">
                <a:defRPr sz="2400">
                  <a:solidFill>
                    <a:schemeClr val="tx1"/>
                  </a:solidFill>
                  <a:latin typeface="Arial" charset="0"/>
                  <a:ea typeface="ＭＳ Ｐゴシック" pitchFamily="1" charset="-128"/>
                </a:defRPr>
              </a:lvl3pPr>
              <a:lvl4pPr marL="1600200" indent="-228600">
                <a:defRPr sz="2400">
                  <a:solidFill>
                    <a:schemeClr val="tx1"/>
                  </a:solidFill>
                  <a:latin typeface="Arial" charset="0"/>
                  <a:ea typeface="ＭＳ Ｐゴシック" pitchFamily="1" charset="-128"/>
                </a:defRPr>
              </a:lvl4pPr>
              <a:lvl5pPr marL="2057400" indent="-228600">
                <a:defRPr sz="2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1" charset="-128"/>
                </a:defRPr>
              </a:lvl9pPr>
            </a:lstStyle>
            <a:p>
              <a:pPr>
                <a:defRPr/>
              </a:pPr>
              <a:endParaRPr lang="fi-FI" altLang="fi-FI"/>
            </a:p>
          </p:txBody>
        </p:sp>
        <p:sp>
          <p:nvSpPr>
            <p:cNvPr id="1035" name="Rectangle 10"/>
            <p:cNvSpPr>
              <a:spLocks noChangeArrowheads="1"/>
            </p:cNvSpPr>
            <p:nvPr/>
          </p:nvSpPr>
          <p:spPr bwMode="auto">
            <a:xfrm>
              <a:off x="5568" y="2064"/>
              <a:ext cx="295" cy="290"/>
            </a:xfrm>
            <a:prstGeom prst="rect">
              <a:avLst/>
            </a:prstGeom>
            <a:solidFill>
              <a:srgbClr val="007AC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Arial" charset="0"/>
                  <a:ea typeface="ＭＳ Ｐゴシック" pitchFamily="1" charset="-128"/>
                </a:defRPr>
              </a:lvl1pPr>
              <a:lvl2pPr marL="742950" indent="-285750">
                <a:defRPr sz="2400">
                  <a:solidFill>
                    <a:schemeClr val="tx1"/>
                  </a:solidFill>
                  <a:latin typeface="Arial" charset="0"/>
                  <a:ea typeface="ＭＳ Ｐゴシック" pitchFamily="1" charset="-128"/>
                </a:defRPr>
              </a:lvl2pPr>
              <a:lvl3pPr marL="1143000" indent="-228600">
                <a:defRPr sz="2400">
                  <a:solidFill>
                    <a:schemeClr val="tx1"/>
                  </a:solidFill>
                  <a:latin typeface="Arial" charset="0"/>
                  <a:ea typeface="ＭＳ Ｐゴシック" pitchFamily="1" charset="-128"/>
                </a:defRPr>
              </a:lvl3pPr>
              <a:lvl4pPr marL="1600200" indent="-228600">
                <a:defRPr sz="2400">
                  <a:solidFill>
                    <a:schemeClr val="tx1"/>
                  </a:solidFill>
                  <a:latin typeface="Arial" charset="0"/>
                  <a:ea typeface="ＭＳ Ｐゴシック" pitchFamily="1" charset="-128"/>
                </a:defRPr>
              </a:lvl4pPr>
              <a:lvl5pPr marL="2057400" indent="-228600">
                <a:defRPr sz="2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1" charset="-128"/>
                </a:defRPr>
              </a:lvl9pPr>
            </a:lstStyle>
            <a:p>
              <a:pPr>
                <a:defRPr/>
              </a:pPr>
              <a:endParaRPr lang="fi-FI" altLang="fi-FI"/>
            </a:p>
          </p:txBody>
        </p:sp>
        <p:sp>
          <p:nvSpPr>
            <p:cNvPr id="1036" name="Rectangle 11"/>
            <p:cNvSpPr>
              <a:spLocks noChangeArrowheads="1"/>
            </p:cNvSpPr>
            <p:nvPr/>
          </p:nvSpPr>
          <p:spPr bwMode="auto">
            <a:xfrm>
              <a:off x="5568" y="2401"/>
              <a:ext cx="295" cy="286"/>
            </a:xfrm>
            <a:prstGeom prst="rect">
              <a:avLst/>
            </a:prstGeom>
            <a:solidFill>
              <a:srgbClr val="738CB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Arial" charset="0"/>
                  <a:ea typeface="ＭＳ Ｐゴシック" pitchFamily="1" charset="-128"/>
                </a:defRPr>
              </a:lvl1pPr>
              <a:lvl2pPr marL="742950" indent="-285750">
                <a:defRPr sz="2400">
                  <a:solidFill>
                    <a:schemeClr val="tx1"/>
                  </a:solidFill>
                  <a:latin typeface="Arial" charset="0"/>
                  <a:ea typeface="ＭＳ Ｐゴシック" pitchFamily="1" charset="-128"/>
                </a:defRPr>
              </a:lvl2pPr>
              <a:lvl3pPr marL="1143000" indent="-228600">
                <a:defRPr sz="2400">
                  <a:solidFill>
                    <a:schemeClr val="tx1"/>
                  </a:solidFill>
                  <a:latin typeface="Arial" charset="0"/>
                  <a:ea typeface="ＭＳ Ｐゴシック" pitchFamily="1" charset="-128"/>
                </a:defRPr>
              </a:lvl3pPr>
              <a:lvl4pPr marL="1600200" indent="-228600">
                <a:defRPr sz="2400">
                  <a:solidFill>
                    <a:schemeClr val="tx1"/>
                  </a:solidFill>
                  <a:latin typeface="Arial" charset="0"/>
                  <a:ea typeface="ＭＳ Ｐゴシック" pitchFamily="1" charset="-128"/>
                </a:defRPr>
              </a:lvl4pPr>
              <a:lvl5pPr marL="2057400" indent="-228600">
                <a:defRPr sz="2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1" charset="-128"/>
                </a:defRPr>
              </a:lvl9pPr>
            </a:lstStyle>
            <a:p>
              <a:pPr>
                <a:defRPr/>
              </a:pPr>
              <a:endParaRPr lang="fi-FI" altLang="fi-FI"/>
            </a:p>
          </p:txBody>
        </p:sp>
        <p:sp>
          <p:nvSpPr>
            <p:cNvPr id="1037" name="Rectangle 12"/>
            <p:cNvSpPr>
              <a:spLocks noChangeArrowheads="1"/>
            </p:cNvSpPr>
            <p:nvPr/>
          </p:nvSpPr>
          <p:spPr bwMode="auto">
            <a:xfrm>
              <a:off x="5568" y="3457"/>
              <a:ext cx="295" cy="286"/>
            </a:xfrm>
            <a:prstGeom prst="rect">
              <a:avLst/>
            </a:prstGeom>
            <a:solidFill>
              <a:srgbClr val="7CD568"/>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Arial" charset="0"/>
                  <a:ea typeface="ＭＳ Ｐゴシック" pitchFamily="1" charset="-128"/>
                </a:defRPr>
              </a:lvl1pPr>
              <a:lvl2pPr marL="742950" indent="-285750">
                <a:defRPr sz="2400">
                  <a:solidFill>
                    <a:schemeClr val="tx1"/>
                  </a:solidFill>
                  <a:latin typeface="Arial" charset="0"/>
                  <a:ea typeface="ＭＳ Ｐゴシック" pitchFamily="1" charset="-128"/>
                </a:defRPr>
              </a:lvl2pPr>
              <a:lvl3pPr marL="1143000" indent="-228600">
                <a:defRPr sz="2400">
                  <a:solidFill>
                    <a:schemeClr val="tx1"/>
                  </a:solidFill>
                  <a:latin typeface="Arial" charset="0"/>
                  <a:ea typeface="ＭＳ Ｐゴシック" pitchFamily="1" charset="-128"/>
                </a:defRPr>
              </a:lvl3pPr>
              <a:lvl4pPr marL="1600200" indent="-228600">
                <a:defRPr sz="2400">
                  <a:solidFill>
                    <a:schemeClr val="tx1"/>
                  </a:solidFill>
                  <a:latin typeface="Arial" charset="0"/>
                  <a:ea typeface="ＭＳ Ｐゴシック" pitchFamily="1" charset="-128"/>
                </a:defRPr>
              </a:lvl4pPr>
              <a:lvl5pPr marL="2057400" indent="-228600">
                <a:defRPr sz="2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1" charset="-128"/>
                </a:defRPr>
              </a:lvl9pPr>
            </a:lstStyle>
            <a:p>
              <a:pPr>
                <a:defRPr/>
              </a:pPr>
              <a:endParaRPr lang="fi-FI" altLang="fi-FI"/>
            </a:p>
          </p:txBody>
        </p:sp>
        <p:sp>
          <p:nvSpPr>
            <p:cNvPr id="1038" name="Rectangle 13"/>
            <p:cNvSpPr>
              <a:spLocks noChangeArrowheads="1"/>
            </p:cNvSpPr>
            <p:nvPr/>
          </p:nvSpPr>
          <p:spPr bwMode="auto">
            <a:xfrm>
              <a:off x="5568" y="2735"/>
              <a:ext cx="295" cy="290"/>
            </a:xfrm>
            <a:prstGeom prst="rect">
              <a:avLst/>
            </a:prstGeom>
            <a:solidFill>
              <a:srgbClr val="0099B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Arial" charset="0"/>
                  <a:ea typeface="ＭＳ Ｐゴシック" pitchFamily="1" charset="-128"/>
                </a:defRPr>
              </a:lvl1pPr>
              <a:lvl2pPr marL="742950" indent="-285750">
                <a:defRPr sz="2400">
                  <a:solidFill>
                    <a:schemeClr val="tx1"/>
                  </a:solidFill>
                  <a:latin typeface="Arial" charset="0"/>
                  <a:ea typeface="ＭＳ Ｐゴシック" pitchFamily="1" charset="-128"/>
                </a:defRPr>
              </a:lvl2pPr>
              <a:lvl3pPr marL="1143000" indent="-228600">
                <a:defRPr sz="2400">
                  <a:solidFill>
                    <a:schemeClr val="tx1"/>
                  </a:solidFill>
                  <a:latin typeface="Arial" charset="0"/>
                  <a:ea typeface="ＭＳ Ｐゴシック" pitchFamily="1" charset="-128"/>
                </a:defRPr>
              </a:lvl3pPr>
              <a:lvl4pPr marL="1600200" indent="-228600">
                <a:defRPr sz="2400">
                  <a:solidFill>
                    <a:schemeClr val="tx1"/>
                  </a:solidFill>
                  <a:latin typeface="Arial" charset="0"/>
                  <a:ea typeface="ＭＳ Ｐゴシック" pitchFamily="1" charset="-128"/>
                </a:defRPr>
              </a:lvl4pPr>
              <a:lvl5pPr marL="2057400" indent="-228600">
                <a:defRPr sz="2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1" charset="-128"/>
                </a:defRPr>
              </a:lvl9pPr>
            </a:lstStyle>
            <a:p>
              <a:pPr>
                <a:defRPr/>
              </a:pPr>
              <a:endParaRPr lang="fi-FI" altLang="fi-FI"/>
            </a:p>
          </p:txBody>
        </p:sp>
      </p:grpSp>
      <p:pic>
        <p:nvPicPr>
          <p:cNvPr id="1032" name="Kuva 14"/>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14350" y="466725"/>
            <a:ext cx="19431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56709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hf hdr="0"/>
  <p:txStyles>
    <p:titleStyle>
      <a:lvl1pPr algn="l" rtl="0" eaLnBrk="1" fontAlgn="base" hangingPunct="1">
        <a:spcBef>
          <a:spcPct val="0"/>
        </a:spcBef>
        <a:spcAft>
          <a:spcPct val="0"/>
        </a:spcAft>
        <a:defRPr sz="3000">
          <a:solidFill>
            <a:srgbClr val="4C4C4C"/>
          </a:solidFill>
          <a:latin typeface="+mj-lt"/>
          <a:ea typeface="+mj-ea"/>
          <a:cs typeface="+mj-cs"/>
        </a:defRPr>
      </a:lvl1pPr>
      <a:lvl2pPr algn="l" rtl="0" eaLnBrk="1" fontAlgn="base" hangingPunct="1">
        <a:spcBef>
          <a:spcPct val="0"/>
        </a:spcBef>
        <a:spcAft>
          <a:spcPct val="0"/>
        </a:spcAft>
        <a:defRPr sz="3000">
          <a:solidFill>
            <a:srgbClr val="4C4C4C"/>
          </a:solidFill>
          <a:latin typeface="Tahoma" pitchFamily="1" charset="0"/>
          <a:ea typeface="ＭＳ Ｐゴシック" pitchFamily="1" charset="-128"/>
        </a:defRPr>
      </a:lvl2pPr>
      <a:lvl3pPr algn="l" rtl="0" eaLnBrk="1" fontAlgn="base" hangingPunct="1">
        <a:spcBef>
          <a:spcPct val="0"/>
        </a:spcBef>
        <a:spcAft>
          <a:spcPct val="0"/>
        </a:spcAft>
        <a:defRPr sz="3000">
          <a:solidFill>
            <a:srgbClr val="4C4C4C"/>
          </a:solidFill>
          <a:latin typeface="Tahoma" pitchFamily="1" charset="0"/>
          <a:ea typeface="ＭＳ Ｐゴシック" pitchFamily="1" charset="-128"/>
        </a:defRPr>
      </a:lvl3pPr>
      <a:lvl4pPr algn="l" rtl="0" eaLnBrk="1" fontAlgn="base" hangingPunct="1">
        <a:spcBef>
          <a:spcPct val="0"/>
        </a:spcBef>
        <a:spcAft>
          <a:spcPct val="0"/>
        </a:spcAft>
        <a:defRPr sz="3000">
          <a:solidFill>
            <a:srgbClr val="4C4C4C"/>
          </a:solidFill>
          <a:latin typeface="Tahoma" pitchFamily="1" charset="0"/>
          <a:ea typeface="ＭＳ Ｐゴシック" pitchFamily="1" charset="-128"/>
        </a:defRPr>
      </a:lvl4pPr>
      <a:lvl5pPr algn="l" rtl="0" eaLnBrk="1" fontAlgn="base" hangingPunct="1">
        <a:spcBef>
          <a:spcPct val="0"/>
        </a:spcBef>
        <a:spcAft>
          <a:spcPct val="0"/>
        </a:spcAft>
        <a:defRPr sz="3000">
          <a:solidFill>
            <a:srgbClr val="4C4C4C"/>
          </a:solidFill>
          <a:latin typeface="Tahoma" pitchFamily="1" charset="0"/>
          <a:ea typeface="ＭＳ Ｐゴシック" pitchFamily="1" charset="-128"/>
        </a:defRPr>
      </a:lvl5pPr>
      <a:lvl6pPr marL="457200" algn="l" rtl="0" eaLnBrk="1" fontAlgn="base" hangingPunct="1">
        <a:spcBef>
          <a:spcPct val="0"/>
        </a:spcBef>
        <a:spcAft>
          <a:spcPct val="0"/>
        </a:spcAft>
        <a:defRPr sz="3000">
          <a:solidFill>
            <a:srgbClr val="4C4C4C"/>
          </a:solidFill>
          <a:latin typeface="Tahoma" pitchFamily="1" charset="0"/>
          <a:ea typeface="ＭＳ Ｐゴシック" pitchFamily="1" charset="-128"/>
        </a:defRPr>
      </a:lvl6pPr>
      <a:lvl7pPr marL="914400" algn="l" rtl="0" eaLnBrk="1" fontAlgn="base" hangingPunct="1">
        <a:spcBef>
          <a:spcPct val="0"/>
        </a:spcBef>
        <a:spcAft>
          <a:spcPct val="0"/>
        </a:spcAft>
        <a:defRPr sz="3000">
          <a:solidFill>
            <a:srgbClr val="4C4C4C"/>
          </a:solidFill>
          <a:latin typeface="Tahoma" pitchFamily="1" charset="0"/>
          <a:ea typeface="ＭＳ Ｐゴシック" pitchFamily="1" charset="-128"/>
        </a:defRPr>
      </a:lvl7pPr>
      <a:lvl8pPr marL="1371600" algn="l" rtl="0" eaLnBrk="1" fontAlgn="base" hangingPunct="1">
        <a:spcBef>
          <a:spcPct val="0"/>
        </a:spcBef>
        <a:spcAft>
          <a:spcPct val="0"/>
        </a:spcAft>
        <a:defRPr sz="3000">
          <a:solidFill>
            <a:srgbClr val="4C4C4C"/>
          </a:solidFill>
          <a:latin typeface="Tahoma" pitchFamily="1" charset="0"/>
          <a:ea typeface="ＭＳ Ｐゴシック" pitchFamily="1" charset="-128"/>
        </a:defRPr>
      </a:lvl8pPr>
      <a:lvl9pPr marL="1828800" algn="l" rtl="0" eaLnBrk="1" fontAlgn="base" hangingPunct="1">
        <a:spcBef>
          <a:spcPct val="0"/>
        </a:spcBef>
        <a:spcAft>
          <a:spcPct val="0"/>
        </a:spcAft>
        <a:defRPr sz="3000">
          <a:solidFill>
            <a:srgbClr val="4C4C4C"/>
          </a:solidFill>
          <a:latin typeface="Tahoma" pitchFamily="1" charset="0"/>
          <a:ea typeface="ＭＳ Ｐゴシック" pitchFamily="1" charset="-128"/>
        </a:defRPr>
      </a:lvl9pPr>
    </p:titleStyle>
    <p:bodyStyle>
      <a:lvl1pPr marL="342900" indent="-342900" algn="l" rtl="0" eaLnBrk="1" fontAlgn="base" hangingPunct="1">
        <a:spcBef>
          <a:spcPct val="20000"/>
        </a:spcBef>
        <a:spcAft>
          <a:spcPct val="0"/>
        </a:spcAft>
        <a:buClr>
          <a:srgbClr val="7CD568"/>
        </a:buClr>
        <a:buFont typeface="Wingdings" panose="05000000000000000000" pitchFamily="2" charset="2"/>
        <a:buChar char="§"/>
        <a:defRPr sz="2400">
          <a:solidFill>
            <a:srgbClr val="4C4C4C"/>
          </a:solidFill>
          <a:latin typeface="+mn-lt"/>
          <a:ea typeface="+mn-ea"/>
          <a:cs typeface="+mn-cs"/>
        </a:defRPr>
      </a:lvl1pPr>
      <a:lvl2pPr marL="742950" indent="-285750" algn="l" rtl="0" eaLnBrk="1" fontAlgn="base" hangingPunct="1">
        <a:spcBef>
          <a:spcPct val="20000"/>
        </a:spcBef>
        <a:spcAft>
          <a:spcPct val="0"/>
        </a:spcAft>
        <a:buClr>
          <a:srgbClr val="007AC9"/>
        </a:buClr>
        <a:buFont typeface="Wingdings" panose="05000000000000000000" pitchFamily="2" charset="2"/>
        <a:buChar char="§"/>
        <a:defRPr sz="2000">
          <a:solidFill>
            <a:srgbClr val="4C4C4C"/>
          </a:solidFill>
          <a:latin typeface="+mn-lt"/>
          <a:ea typeface="+mn-ea"/>
        </a:defRPr>
      </a:lvl2pPr>
      <a:lvl3pPr marL="1143000" indent="-228600" algn="l" rtl="0" eaLnBrk="1" fontAlgn="base" hangingPunct="1">
        <a:spcBef>
          <a:spcPct val="20000"/>
        </a:spcBef>
        <a:spcAft>
          <a:spcPct val="0"/>
        </a:spcAft>
        <a:buClr>
          <a:srgbClr val="738CBC"/>
        </a:buClr>
        <a:buFont typeface="Wingdings" panose="05000000000000000000" pitchFamily="2" charset="2"/>
        <a:buChar char="§"/>
        <a:defRPr sz="2000">
          <a:solidFill>
            <a:srgbClr val="4C4C4C"/>
          </a:solidFill>
          <a:latin typeface="+mn-lt"/>
          <a:ea typeface="+mn-ea"/>
        </a:defRPr>
      </a:lvl3pPr>
      <a:lvl4pPr marL="1600200" indent="-228600" algn="l" rtl="0" eaLnBrk="1" fontAlgn="base" hangingPunct="1">
        <a:spcBef>
          <a:spcPct val="20000"/>
        </a:spcBef>
        <a:spcAft>
          <a:spcPct val="0"/>
        </a:spcAft>
        <a:buClr>
          <a:srgbClr val="0099B1"/>
        </a:buClr>
        <a:buFont typeface="Wingdings" panose="05000000000000000000" pitchFamily="2" charset="2"/>
        <a:buChar char="§"/>
        <a:defRPr>
          <a:solidFill>
            <a:srgbClr val="4C4C4C"/>
          </a:solidFill>
          <a:latin typeface="+mn-lt"/>
          <a:ea typeface="+mn-ea"/>
        </a:defRPr>
      </a:lvl4pPr>
      <a:lvl5pPr marL="2057400" indent="-228600" algn="l" rtl="0" eaLnBrk="1" fontAlgn="base" hangingPunct="1">
        <a:spcBef>
          <a:spcPct val="20000"/>
        </a:spcBef>
        <a:spcAft>
          <a:spcPct val="0"/>
        </a:spcAft>
        <a:buClr>
          <a:srgbClr val="3A1A18"/>
        </a:buClr>
        <a:buFont typeface="Wingdings" panose="05000000000000000000" pitchFamily="2" charset="2"/>
        <a:buChar char="§"/>
        <a:defRPr>
          <a:solidFill>
            <a:srgbClr val="4C4C4C"/>
          </a:solidFill>
          <a:latin typeface="+mn-lt"/>
          <a:ea typeface="+mn-ea"/>
        </a:defRPr>
      </a:lvl5pPr>
      <a:lvl6pPr marL="2514600" indent="-228600" algn="l" rtl="0" eaLnBrk="1" fontAlgn="base" hangingPunct="1">
        <a:spcBef>
          <a:spcPct val="20000"/>
        </a:spcBef>
        <a:spcAft>
          <a:spcPct val="0"/>
        </a:spcAft>
        <a:buClr>
          <a:srgbClr val="3A1A18"/>
        </a:buClr>
        <a:buFont typeface="Wingdings" pitchFamily="1" charset="2"/>
        <a:buChar char="§"/>
        <a:defRPr>
          <a:solidFill>
            <a:srgbClr val="4C4C4C"/>
          </a:solidFill>
          <a:latin typeface="+mn-lt"/>
          <a:ea typeface="+mn-ea"/>
        </a:defRPr>
      </a:lvl6pPr>
      <a:lvl7pPr marL="2971800" indent="-228600" algn="l" rtl="0" eaLnBrk="1" fontAlgn="base" hangingPunct="1">
        <a:spcBef>
          <a:spcPct val="20000"/>
        </a:spcBef>
        <a:spcAft>
          <a:spcPct val="0"/>
        </a:spcAft>
        <a:buClr>
          <a:srgbClr val="3A1A18"/>
        </a:buClr>
        <a:buFont typeface="Wingdings" pitchFamily="1" charset="2"/>
        <a:buChar char="§"/>
        <a:defRPr>
          <a:solidFill>
            <a:srgbClr val="4C4C4C"/>
          </a:solidFill>
          <a:latin typeface="+mn-lt"/>
          <a:ea typeface="+mn-ea"/>
        </a:defRPr>
      </a:lvl7pPr>
      <a:lvl8pPr marL="3429000" indent="-228600" algn="l" rtl="0" eaLnBrk="1" fontAlgn="base" hangingPunct="1">
        <a:spcBef>
          <a:spcPct val="20000"/>
        </a:spcBef>
        <a:spcAft>
          <a:spcPct val="0"/>
        </a:spcAft>
        <a:buClr>
          <a:srgbClr val="3A1A18"/>
        </a:buClr>
        <a:buFont typeface="Wingdings" pitchFamily="1" charset="2"/>
        <a:buChar char="§"/>
        <a:defRPr>
          <a:solidFill>
            <a:srgbClr val="4C4C4C"/>
          </a:solidFill>
          <a:latin typeface="+mn-lt"/>
          <a:ea typeface="+mn-ea"/>
        </a:defRPr>
      </a:lvl8pPr>
      <a:lvl9pPr marL="3886200" indent="-228600" algn="l" rtl="0" eaLnBrk="1" fontAlgn="base" hangingPunct="1">
        <a:spcBef>
          <a:spcPct val="20000"/>
        </a:spcBef>
        <a:spcAft>
          <a:spcPct val="0"/>
        </a:spcAft>
        <a:buClr>
          <a:srgbClr val="3A1A18"/>
        </a:buClr>
        <a:buFont typeface="Wingdings" pitchFamily="1" charset="2"/>
        <a:buChar char="§"/>
        <a:defRPr>
          <a:solidFill>
            <a:srgbClr val="4C4C4C"/>
          </a:solidFill>
          <a:latin typeface="+mn-lt"/>
          <a:ea typeface="+mn-ea"/>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A66A96A9-1D09-487A-9766-36F47EBD0A0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AF22011C-744B-46DA-BEFE-4F110E67A8F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F2807EF-9BF7-4C54-9AAD-6837A3485EB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AD17C58-64B6-448C-A378-BDEB7907E0C0}" type="datetimeFigureOut">
              <a:rPr lang="fi-FI" smtClean="0"/>
              <a:t>13.7.2022</a:t>
            </a:fld>
            <a:endParaRPr lang="fi-FI"/>
          </a:p>
        </p:txBody>
      </p:sp>
      <p:sp>
        <p:nvSpPr>
          <p:cNvPr id="5" name="Alatunnisteen paikkamerkki 4">
            <a:extLst>
              <a:ext uri="{FF2B5EF4-FFF2-40B4-BE49-F238E27FC236}">
                <a16:creationId xmlns:a16="http://schemas.microsoft.com/office/drawing/2014/main" id="{B2A3C8C7-FC7E-45A7-9A4E-FFB4CCF8359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FA0FF1E4-0F4D-4A5A-9FEB-97490E4B728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45D5E66-6952-466D-8FE3-3A4D7DD59D27}" type="slidenum">
              <a:rPr lang="fi-FI" smtClean="0"/>
              <a:t>‹#›</a:t>
            </a:fld>
            <a:endParaRPr lang="fi-FI"/>
          </a:p>
        </p:txBody>
      </p:sp>
    </p:spTree>
    <p:extLst>
      <p:ext uri="{BB962C8B-B14F-4D97-AF65-F5344CB8AC3E}">
        <p14:creationId xmlns:p14="http://schemas.microsoft.com/office/powerpoint/2010/main" val="365812569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hyperlink" Target="https://abc-ld.org/" TargetMode="External"/><Relationship Id="rId4" Type="http://schemas.openxmlformats.org/officeDocument/2006/relationships/hyperlink" Target="https://docs.google.com/viewerng/viewer?url=http://blogs.ucl.ac.uk/abc-ld/files/2018/05/ABC_LD-Toolkit-Intro.pdf&amp;hl=en_U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8.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2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image" Target="../media/image19.JPG"/><Relationship Id="rId1" Type="http://schemas.openxmlformats.org/officeDocument/2006/relationships/slideLayout" Target="../slideLayouts/slideLayout27.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3.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4.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13.xml"/><Relationship Id="rId6" Type="http://schemas.openxmlformats.org/officeDocument/2006/relationships/image" Target="../media/image28.jpeg"/><Relationship Id="rId5" Type="http://schemas.openxmlformats.org/officeDocument/2006/relationships/image" Target="../media/image34.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hyperlink" Target="http://libguides.haaga-helia.fi/liikunta" TargetMode="External"/><Relationship Id="rId2" Type="http://schemas.openxmlformats.org/officeDocument/2006/relationships/image" Target="../media/image32.png"/><Relationship Id="rId1" Type="http://schemas.openxmlformats.org/officeDocument/2006/relationships/slideLayout" Target="../slideLayouts/slideLayout14.xml"/><Relationship Id="rId6" Type="http://schemas.openxmlformats.org/officeDocument/2006/relationships/image" Target="../media/image36.jpeg"/><Relationship Id="rId5" Type="http://schemas.openxmlformats.org/officeDocument/2006/relationships/hyperlink" Target="http://libguides.haaga-helia.fi/how-to-search-for-information/internet" TargetMode="External"/><Relationship Id="rId4" Type="http://schemas.openxmlformats.org/officeDocument/2006/relationships/hyperlink" Target="https://www.urheilututkimukset.fi/web/"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7.jpeg"/><Relationship Id="rId7" Type="http://schemas.openxmlformats.org/officeDocument/2006/relationships/image" Target="../media/image26.png"/><Relationship Id="rId2" Type="http://schemas.openxmlformats.org/officeDocument/2006/relationships/image" Target="../media/image29.png"/><Relationship Id="rId1" Type="http://schemas.openxmlformats.org/officeDocument/2006/relationships/slideLayout" Target="../slideLayouts/slideLayout14.xml"/><Relationship Id="rId6" Type="http://schemas.openxmlformats.org/officeDocument/2006/relationships/image" Target="../media/image27.jpeg"/><Relationship Id="rId5" Type="http://schemas.openxmlformats.org/officeDocument/2006/relationships/image" Target="../media/image25.pn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9.jpeg"/><Relationship Id="rId7"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1.jpeg"/><Relationship Id="rId7"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3.jpeg"/><Relationship Id="rId7"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2.png"/><Relationship Id="rId7" Type="http://schemas.openxmlformats.org/officeDocument/2006/relationships/hyperlink" Target="https://sponet.fi/"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hyperlink" Target="https://www.urheilututkimukset.fi/web/" TargetMode="External"/><Relationship Id="rId5" Type="http://schemas.openxmlformats.org/officeDocument/2006/relationships/hyperlink" Target="http://pubmed.etsimo.com/" TargetMode="External"/><Relationship Id="rId4" Type="http://schemas.openxmlformats.org/officeDocument/2006/relationships/hyperlink" Target="http://libguides.haaga-helia.fi/liikunta"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5.jpeg"/><Relationship Id="rId7"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3" Type="http://schemas.openxmlformats.org/officeDocument/2006/relationships/hyperlink" Target="https://abc-ld.org/" TargetMode="External"/><Relationship Id="rId2" Type="http://schemas.openxmlformats.org/officeDocument/2006/relationships/image" Target="../media/image47.png"/><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26.png"/><Relationship Id="rId7" Type="http://schemas.openxmlformats.org/officeDocument/2006/relationships/image" Target="../media/image51.jpeg"/><Relationship Id="rId12" Type="http://schemas.openxmlformats.org/officeDocument/2006/relationships/image" Target="../media/image56.jpeg"/><Relationship Id="rId2" Type="http://schemas.openxmlformats.org/officeDocument/2006/relationships/image" Target="../media/image48.jpeg"/><Relationship Id="rId1" Type="http://schemas.openxmlformats.org/officeDocument/2006/relationships/slideLayout" Target="../slideLayouts/slideLayout27.xml"/><Relationship Id="rId6" Type="http://schemas.openxmlformats.org/officeDocument/2006/relationships/image" Target="../media/image50.jpeg"/><Relationship Id="rId11" Type="http://schemas.openxmlformats.org/officeDocument/2006/relationships/image" Target="../media/image55.jpeg"/><Relationship Id="rId5" Type="http://schemas.openxmlformats.org/officeDocument/2006/relationships/image" Target="../media/image28.jpeg"/><Relationship Id="rId10" Type="http://schemas.openxmlformats.org/officeDocument/2006/relationships/image" Target="../media/image54.jpeg"/><Relationship Id="rId4" Type="http://schemas.openxmlformats.org/officeDocument/2006/relationships/image" Target="../media/image49.png"/><Relationship Id="rId9" Type="http://schemas.openxmlformats.org/officeDocument/2006/relationships/image" Target="../media/image53.jpeg"/></Relationships>
</file>

<file path=ppt/slides/_rels/slide25.xml.rels><?xml version="1.0" encoding="UTF-8" standalone="yes"?>
<Relationships xmlns="http://schemas.openxmlformats.org/package/2006/relationships"><Relationship Id="rId8" Type="http://schemas.openxmlformats.org/officeDocument/2006/relationships/image" Target="../media/image63.JPG"/><Relationship Id="rId3" Type="http://schemas.openxmlformats.org/officeDocument/2006/relationships/image" Target="../media/image58.jpeg"/><Relationship Id="rId7" Type="http://schemas.openxmlformats.org/officeDocument/2006/relationships/image" Target="../media/image62.JPG"/><Relationship Id="rId12" Type="http://schemas.openxmlformats.org/officeDocument/2006/relationships/image" Target="../media/image67.jpeg"/><Relationship Id="rId2" Type="http://schemas.openxmlformats.org/officeDocument/2006/relationships/image" Target="../media/image57.png"/><Relationship Id="rId1" Type="http://schemas.openxmlformats.org/officeDocument/2006/relationships/slideLayout" Target="../slideLayouts/slideLayout27.xml"/><Relationship Id="rId6" Type="http://schemas.openxmlformats.org/officeDocument/2006/relationships/image" Target="../media/image61.JPG"/><Relationship Id="rId11" Type="http://schemas.openxmlformats.org/officeDocument/2006/relationships/image" Target="../media/image66.jpeg"/><Relationship Id="rId5" Type="http://schemas.openxmlformats.org/officeDocument/2006/relationships/image" Target="../media/image60.jpeg"/><Relationship Id="rId10" Type="http://schemas.openxmlformats.org/officeDocument/2006/relationships/image" Target="../media/image65.jpeg"/><Relationship Id="rId4" Type="http://schemas.openxmlformats.org/officeDocument/2006/relationships/image" Target="../media/image59.jpeg"/><Relationship Id="rId9" Type="http://schemas.openxmlformats.org/officeDocument/2006/relationships/image" Target="../media/image64.JPG"/></Relationships>
</file>

<file path=ppt/slides/_rels/slide26.xml.rels><?xml version="1.0" encoding="UTF-8" standalone="yes"?>
<Relationships xmlns="http://schemas.openxmlformats.org/package/2006/relationships"><Relationship Id="rId8" Type="http://schemas.openxmlformats.org/officeDocument/2006/relationships/image" Target="../media/image63.JPG"/><Relationship Id="rId3" Type="http://schemas.openxmlformats.org/officeDocument/2006/relationships/image" Target="../media/image58.jpeg"/><Relationship Id="rId7" Type="http://schemas.openxmlformats.org/officeDocument/2006/relationships/image" Target="../media/image62.JPG"/><Relationship Id="rId12" Type="http://schemas.openxmlformats.org/officeDocument/2006/relationships/image" Target="../media/image67.jpeg"/><Relationship Id="rId2" Type="http://schemas.openxmlformats.org/officeDocument/2006/relationships/image" Target="../media/image57.png"/><Relationship Id="rId1" Type="http://schemas.openxmlformats.org/officeDocument/2006/relationships/slideLayout" Target="../slideLayouts/slideLayout27.xml"/><Relationship Id="rId6" Type="http://schemas.openxmlformats.org/officeDocument/2006/relationships/image" Target="../media/image61.JPG"/><Relationship Id="rId11" Type="http://schemas.openxmlformats.org/officeDocument/2006/relationships/image" Target="../media/image66.jpeg"/><Relationship Id="rId5" Type="http://schemas.openxmlformats.org/officeDocument/2006/relationships/image" Target="../media/image60.jpeg"/><Relationship Id="rId10" Type="http://schemas.openxmlformats.org/officeDocument/2006/relationships/image" Target="../media/image65.jpeg"/><Relationship Id="rId4" Type="http://schemas.openxmlformats.org/officeDocument/2006/relationships/image" Target="../media/image59.jpeg"/><Relationship Id="rId9" Type="http://schemas.openxmlformats.org/officeDocument/2006/relationships/image" Target="../media/image6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hyperlink" Target="https://edu.flinga.fi/s/EEMD276" TargetMode="External"/><Relationship Id="rId2" Type="http://schemas.openxmlformats.org/officeDocument/2006/relationships/hyperlink" Target="https://edu.flinga.fi/s/E6Y96JR" TargetMode="External"/><Relationship Id="rId1" Type="http://schemas.openxmlformats.org/officeDocument/2006/relationships/slideLayout" Target="../slideLayouts/slideLayout28.xml"/><Relationship Id="rId4" Type="http://schemas.openxmlformats.org/officeDocument/2006/relationships/hyperlink" Target="https://edu.flinga.fi/s/EEDEBM9"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hyperlink" Target="https://drive.google.com/file/d/1KW16hUa9LQJf0I5ZyKH82lcX3w4_uQhm/view" TargetMode="Externa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A9F691-3518-4667-BDCF-06067429CF03}"/>
              </a:ext>
            </a:extLst>
          </p:cNvPr>
          <p:cNvSpPr>
            <a:spLocks noGrp="1"/>
          </p:cNvSpPr>
          <p:nvPr>
            <p:ph type="title"/>
          </p:nvPr>
        </p:nvSpPr>
        <p:spPr>
          <a:xfrm>
            <a:off x="3195702" y="515356"/>
            <a:ext cx="7886700" cy="469106"/>
          </a:xfrm>
        </p:spPr>
        <p:txBody>
          <a:bodyPr>
            <a:normAutofit fontScale="90000"/>
          </a:bodyPr>
          <a:lstStyle/>
          <a:p>
            <a:r>
              <a:rPr lang="fi-FI" dirty="0" err="1">
                <a:latin typeface="Arial" panose="020B0604020202020204" pitchFamily="34" charset="0"/>
                <a:cs typeface="Arial" panose="020B0604020202020204" pitchFamily="34" charset="0"/>
              </a:rPr>
              <a:t>Techical</a:t>
            </a:r>
            <a:r>
              <a:rPr lang="fi-FI" dirty="0">
                <a:latin typeface="Arial" panose="020B0604020202020204" pitchFamily="34" charset="0"/>
                <a:cs typeface="Arial" panose="020B0604020202020204" pitchFamily="34" charset="0"/>
              </a:rPr>
              <a:t> </a:t>
            </a:r>
            <a:r>
              <a:rPr lang="fi-FI" dirty="0" err="1">
                <a:latin typeface="Arial" panose="020B0604020202020204" pitchFamily="34" charset="0"/>
                <a:cs typeface="Arial" panose="020B0604020202020204" pitchFamily="34" charset="0"/>
              </a:rPr>
              <a:t>Check</a:t>
            </a:r>
            <a:r>
              <a:rPr lang="fi-FI" dirty="0">
                <a:latin typeface="Arial" panose="020B0604020202020204" pitchFamily="34" charset="0"/>
                <a:cs typeface="Arial" panose="020B0604020202020204" pitchFamily="34" charset="0"/>
              </a:rPr>
              <a:t> in!</a:t>
            </a:r>
            <a:br>
              <a:rPr lang="fi-FI" dirty="0">
                <a:latin typeface="Arial" panose="020B0604020202020204" pitchFamily="34" charset="0"/>
                <a:cs typeface="Arial" panose="020B0604020202020204" pitchFamily="34" charset="0"/>
              </a:rPr>
            </a:br>
            <a:endParaRPr lang="fi-FI" sz="2100" dirty="0">
              <a:latin typeface="Arial" panose="020B0604020202020204" pitchFamily="34" charset="0"/>
              <a:cs typeface="Arial" panose="020B0604020202020204" pitchFamily="34" charset="0"/>
            </a:endParaRPr>
          </a:p>
        </p:txBody>
      </p:sp>
      <p:sp>
        <p:nvSpPr>
          <p:cNvPr id="3" name="Sisällön paikkamerkki 2">
            <a:extLst>
              <a:ext uri="{FF2B5EF4-FFF2-40B4-BE49-F238E27FC236}">
                <a16:creationId xmlns:a16="http://schemas.microsoft.com/office/drawing/2014/main" id="{906EB3ED-9713-481D-B1A4-8F0D0C729927}"/>
              </a:ext>
            </a:extLst>
          </p:cNvPr>
          <p:cNvSpPr>
            <a:spLocks noGrp="1"/>
          </p:cNvSpPr>
          <p:nvPr>
            <p:ph idx="1"/>
          </p:nvPr>
        </p:nvSpPr>
        <p:spPr>
          <a:xfrm>
            <a:off x="628650" y="1693449"/>
            <a:ext cx="7886700" cy="3646885"/>
          </a:xfrm>
        </p:spPr>
        <p:txBody>
          <a:bodyPr numCol="1">
            <a:normAutofit fontScale="92500" lnSpcReduction="20000"/>
          </a:bodyPr>
          <a:lstStyle/>
          <a:p>
            <a:pPr>
              <a:buSzPct val="100000"/>
            </a:pPr>
            <a:r>
              <a:rPr lang="fi-FI" sz="2400" dirty="0" err="1">
                <a:latin typeface="Arial" panose="020B0604020202020204" pitchFamily="34" charset="0"/>
                <a:cs typeface="Arial" panose="020B0604020202020204" pitchFamily="34" charset="0"/>
              </a:rPr>
              <a:t>Check</a:t>
            </a:r>
            <a:r>
              <a:rPr lang="fi-FI" sz="2400" dirty="0">
                <a:latin typeface="Arial" panose="020B0604020202020204" pitchFamily="34" charset="0"/>
                <a:cs typeface="Arial" panose="020B0604020202020204" pitchFamily="34" charset="0"/>
              </a:rPr>
              <a:t> and </a:t>
            </a:r>
            <a:r>
              <a:rPr lang="fi-FI" sz="2400" dirty="0" err="1">
                <a:latin typeface="Arial" panose="020B0604020202020204" pitchFamily="34" charset="0"/>
                <a:cs typeface="Arial" panose="020B0604020202020204" pitchFamily="34" charset="0"/>
              </a:rPr>
              <a:t>update</a:t>
            </a:r>
            <a:r>
              <a:rPr lang="fi-FI" sz="2400" dirty="0">
                <a:latin typeface="Arial" panose="020B0604020202020204" pitchFamily="34" charset="0"/>
                <a:cs typeface="Arial" panose="020B0604020202020204" pitchFamily="34" charset="0"/>
              </a:rPr>
              <a:t> </a:t>
            </a:r>
            <a:r>
              <a:rPr lang="fi-FI" sz="2400" dirty="0" err="1">
                <a:latin typeface="Arial" panose="020B0604020202020204" pitchFamily="34" charset="0"/>
                <a:cs typeface="Arial" panose="020B0604020202020204" pitchFamily="34" charset="0"/>
              </a:rPr>
              <a:t>Your</a:t>
            </a:r>
            <a:r>
              <a:rPr lang="fi-FI" sz="2400" dirty="0">
                <a:latin typeface="Arial" panose="020B0604020202020204" pitchFamily="34" charset="0"/>
                <a:cs typeface="Arial" panose="020B0604020202020204" pitchFamily="34" charset="0"/>
              </a:rPr>
              <a:t> </a:t>
            </a:r>
            <a:r>
              <a:rPr lang="fi-FI" sz="2400" dirty="0" err="1">
                <a:latin typeface="Arial" panose="020B0604020202020204" pitchFamily="34" charset="0"/>
                <a:cs typeface="Arial" panose="020B0604020202020204" pitchFamily="34" charset="0"/>
              </a:rPr>
              <a:t>name</a:t>
            </a:r>
            <a:r>
              <a:rPr lang="fi-FI" sz="2400" dirty="0">
                <a:latin typeface="Arial" panose="020B0604020202020204" pitchFamily="34" charset="0"/>
                <a:cs typeface="Arial" panose="020B0604020202020204" pitchFamily="34" charset="0"/>
              </a:rPr>
              <a:t> -&gt; (</a:t>
            </a:r>
            <a:r>
              <a:rPr lang="fi-FI" sz="2400" dirty="0" err="1">
                <a:latin typeface="Arial" panose="020B0604020202020204" pitchFamily="34" charset="0"/>
                <a:cs typeface="Arial" panose="020B0604020202020204" pitchFamily="34" charset="0"/>
              </a:rPr>
              <a:t>Participants</a:t>
            </a:r>
            <a:r>
              <a:rPr lang="fi-FI" sz="2400" dirty="0">
                <a:latin typeface="Arial" panose="020B0604020202020204" pitchFamily="34" charset="0"/>
                <a:cs typeface="Arial" panose="020B0604020202020204" pitchFamily="34" charset="0"/>
              </a:rPr>
              <a:t>-&gt;</a:t>
            </a:r>
            <a:r>
              <a:rPr lang="fi-FI" sz="2400" dirty="0" err="1">
                <a:latin typeface="Arial" panose="020B0604020202020204" pitchFamily="34" charset="0"/>
                <a:cs typeface="Arial" panose="020B0604020202020204" pitchFamily="34" charset="0"/>
              </a:rPr>
              <a:t>rename</a:t>
            </a:r>
            <a:r>
              <a:rPr lang="fi-FI" sz="2400" dirty="0">
                <a:latin typeface="Arial" panose="020B0604020202020204" pitchFamily="34" charset="0"/>
                <a:cs typeface="Arial" panose="020B0604020202020204" pitchFamily="34" charset="0"/>
              </a:rPr>
              <a:t>) </a:t>
            </a:r>
          </a:p>
          <a:p>
            <a:pPr>
              <a:buSzPct val="100000"/>
            </a:pPr>
            <a:r>
              <a:rPr lang="en-US" sz="2400" dirty="0">
                <a:solidFill>
                  <a:srgbClr val="FF0000"/>
                </a:solidFill>
                <a:latin typeface="Arial" panose="020B0604020202020204" pitchFamily="34" charset="0"/>
                <a:cs typeface="Arial" panose="020B0604020202020204" pitchFamily="34" charset="0"/>
              </a:rPr>
              <a:t>In your greeting, tell us what kind of book you could write about your corona time?</a:t>
            </a:r>
            <a:endParaRPr lang="en-US" sz="2400" dirty="0">
              <a:latin typeface="Arial" panose="020B0604020202020204" pitchFamily="34" charset="0"/>
              <a:cs typeface="Arial" panose="020B0604020202020204" pitchFamily="34" charset="0"/>
            </a:endParaRPr>
          </a:p>
          <a:p>
            <a:pPr>
              <a:buSzPct val="100000"/>
            </a:pPr>
            <a:r>
              <a:rPr lang="en-US" sz="2400" dirty="0">
                <a:latin typeface="Arial" panose="020B0604020202020204" pitchFamily="34" charset="0"/>
                <a:cs typeface="Arial" panose="020B0604020202020204" pitchFamily="34" charset="0"/>
              </a:rPr>
              <a:t>When your voice is heard, you can at least mute the microphone. </a:t>
            </a:r>
            <a:endParaRPr lang="fi-FI" sz="2400" dirty="0">
              <a:latin typeface="Arial" panose="020B0604020202020204" pitchFamily="34" charset="0"/>
              <a:cs typeface="Arial" panose="020B0604020202020204" pitchFamily="34" charset="0"/>
            </a:endParaRPr>
          </a:p>
          <a:p>
            <a:pPr>
              <a:buSzPct val="100000"/>
            </a:pPr>
            <a:r>
              <a:rPr lang="en-US" sz="2400" dirty="0">
                <a:latin typeface="Arial" panose="020B0604020202020204" pitchFamily="34" charset="0"/>
                <a:cs typeface="Arial" panose="020B0604020202020204" pitchFamily="34" charset="0"/>
              </a:rPr>
              <a:t>Hold your microphone (mute) when you're not talking.</a:t>
            </a:r>
            <a:endParaRPr lang="fi-FI" sz="2400" dirty="0">
              <a:latin typeface="Arial" panose="020B0604020202020204" pitchFamily="34" charset="0"/>
              <a:cs typeface="Arial" panose="020B0604020202020204" pitchFamily="34" charset="0"/>
            </a:endParaRPr>
          </a:p>
          <a:p>
            <a:pPr>
              <a:buSzPct val="100000"/>
            </a:pPr>
            <a:r>
              <a:rPr lang="fi-FI" sz="2400" dirty="0" err="1">
                <a:latin typeface="Arial" panose="020B0604020202020204" pitchFamily="34" charset="0"/>
                <a:cs typeface="Arial" panose="020B0604020202020204" pitchFamily="34" charset="0"/>
              </a:rPr>
              <a:t>Are</a:t>
            </a:r>
            <a:r>
              <a:rPr lang="fi-FI" sz="2400" dirty="0">
                <a:latin typeface="Arial" panose="020B0604020202020204" pitchFamily="34" charset="0"/>
                <a:cs typeface="Arial" panose="020B0604020202020204" pitchFamily="34" charset="0"/>
              </a:rPr>
              <a:t> </a:t>
            </a:r>
            <a:r>
              <a:rPr lang="fi-FI" sz="2400" dirty="0" err="1">
                <a:latin typeface="Arial" panose="020B0604020202020204" pitchFamily="34" charset="0"/>
                <a:cs typeface="Arial" panose="020B0604020202020204" pitchFamily="34" charset="0"/>
              </a:rPr>
              <a:t>you</a:t>
            </a:r>
            <a:r>
              <a:rPr lang="fi-FI" sz="2400" dirty="0">
                <a:latin typeface="Arial" panose="020B0604020202020204" pitchFamily="34" charset="0"/>
                <a:cs typeface="Arial" panose="020B0604020202020204" pitchFamily="34" charset="0"/>
              </a:rPr>
              <a:t> 100% </a:t>
            </a:r>
            <a:r>
              <a:rPr lang="fi-FI" sz="2400" dirty="0" err="1">
                <a:latin typeface="Arial" panose="020B0604020202020204" pitchFamily="34" charset="0"/>
                <a:cs typeface="Arial" panose="020B0604020202020204" pitchFamily="34" charset="0"/>
              </a:rPr>
              <a:t>present</a:t>
            </a:r>
            <a:r>
              <a:rPr lang="fi-FI" sz="2400" dirty="0">
                <a:latin typeface="Arial" panose="020B0604020202020204" pitchFamily="34" charset="0"/>
                <a:cs typeface="Arial" panose="020B0604020202020204" pitchFamily="34" charset="0"/>
              </a:rPr>
              <a:t>?</a:t>
            </a:r>
            <a:r>
              <a:rPr lang="fi-FI" sz="2400" dirty="0">
                <a:latin typeface="Arial" panose="020B0604020202020204" pitchFamily="34" charset="0"/>
                <a:cs typeface="Arial" panose="020B0604020202020204" pitchFamily="34" charset="0"/>
                <a:sym typeface="Wingdings" panose="05000000000000000000" pitchFamily="2" charset="2"/>
              </a:rPr>
              <a:t></a:t>
            </a:r>
            <a:endParaRPr lang="fi-FI" sz="2400" dirty="0">
              <a:latin typeface="Arial" panose="020B0604020202020204" pitchFamily="34" charset="0"/>
              <a:cs typeface="Arial" panose="020B0604020202020204" pitchFamily="34" charset="0"/>
            </a:endParaRPr>
          </a:p>
          <a:p>
            <a:pPr>
              <a:buSzPct val="100000"/>
            </a:pPr>
            <a:r>
              <a:rPr lang="fi-FI" sz="2400" dirty="0" err="1">
                <a:latin typeface="Arial" panose="020B0604020202020204" pitchFamily="34" charset="0"/>
                <a:cs typeface="Arial" panose="020B0604020202020204" pitchFamily="34" charset="0"/>
              </a:rPr>
              <a:t>Bring</a:t>
            </a:r>
            <a:r>
              <a:rPr lang="fi-FI" sz="2400" dirty="0">
                <a:latin typeface="Arial" panose="020B0604020202020204" pitchFamily="34" charset="0"/>
                <a:cs typeface="Arial" panose="020B0604020202020204" pitchFamily="34" charset="0"/>
              </a:rPr>
              <a:t> </a:t>
            </a:r>
            <a:r>
              <a:rPr lang="fi-FI" sz="2400" dirty="0" err="1">
                <a:latin typeface="Arial" panose="020B0604020202020204" pitchFamily="34" charset="0"/>
                <a:cs typeface="Arial" panose="020B0604020202020204" pitchFamily="34" charset="0"/>
              </a:rPr>
              <a:t>virtual</a:t>
            </a:r>
            <a:r>
              <a:rPr lang="fi-FI" sz="2400" dirty="0">
                <a:latin typeface="Arial" panose="020B0604020202020204" pitchFamily="34" charset="0"/>
                <a:cs typeface="Arial" panose="020B0604020202020204" pitchFamily="34" charset="0"/>
              </a:rPr>
              <a:t> </a:t>
            </a:r>
            <a:r>
              <a:rPr lang="fi-FI" sz="2400" dirty="0" err="1">
                <a:latin typeface="Arial" panose="020B0604020202020204" pitchFamily="34" charset="0"/>
                <a:cs typeface="Arial" panose="020B0604020202020204" pitchFamily="34" charset="0"/>
              </a:rPr>
              <a:t>patience</a:t>
            </a:r>
            <a:r>
              <a:rPr lang="fi-FI" sz="2400" dirty="0">
                <a:latin typeface="Arial" panose="020B0604020202020204" pitchFamily="34" charset="0"/>
                <a:cs typeface="Arial" panose="020B0604020202020204" pitchFamily="34" charset="0"/>
              </a:rPr>
              <a:t>!</a:t>
            </a:r>
          </a:p>
          <a:p>
            <a:pPr>
              <a:buSzPct val="100000"/>
            </a:pPr>
            <a:r>
              <a:rPr lang="en-US" sz="2400" dirty="0">
                <a:latin typeface="Arial" panose="020B0604020202020204" pitchFamily="34" charset="0"/>
                <a:cs typeface="Arial" panose="020B0604020202020204" pitchFamily="34" charset="0"/>
              </a:rPr>
              <a:t>Relax for a moment, we start at 10:00</a:t>
            </a:r>
          </a:p>
          <a:p>
            <a:pPr marL="0" indent="0">
              <a:buSzPct val="100000"/>
              <a:buNone/>
            </a:pPr>
            <a:endParaRPr lang="fi-FI" sz="2400" dirty="0">
              <a:latin typeface="Arial" panose="020B0604020202020204" pitchFamily="34" charset="0"/>
              <a:cs typeface="Arial" panose="020B0604020202020204" pitchFamily="34" charset="0"/>
            </a:endParaRPr>
          </a:p>
          <a:p>
            <a:pPr marL="0" indent="0">
              <a:buSzPct val="100000"/>
              <a:buNone/>
            </a:pPr>
            <a:r>
              <a:rPr lang="en-US" sz="2400" dirty="0">
                <a:latin typeface="Arial" panose="020B0604020202020204" pitchFamily="34" charset="0"/>
                <a:cs typeface="Arial" panose="020B0604020202020204" pitchFamily="34" charset="0"/>
              </a:rPr>
              <a:t>We will record the main session!</a:t>
            </a:r>
            <a:endParaRPr lang="fi-FI" sz="2400" dirty="0">
              <a:latin typeface="Arial" panose="020B0604020202020204" pitchFamily="34" charset="0"/>
              <a:cs typeface="Arial" panose="020B0604020202020204" pitchFamily="34" charset="0"/>
            </a:endParaRPr>
          </a:p>
          <a:p>
            <a:pPr marL="0" indent="0">
              <a:buNone/>
            </a:pPr>
            <a:endParaRPr lang="fi-FI" dirty="0"/>
          </a:p>
        </p:txBody>
      </p:sp>
      <p:pic>
        <p:nvPicPr>
          <p:cNvPr id="6" name="Kuva 5" descr="Kuva, joka sisältää kohteen piirtäminen&#10;&#10;Kuvaus luotu automaattisesti">
            <a:extLst>
              <a:ext uri="{FF2B5EF4-FFF2-40B4-BE49-F238E27FC236}">
                <a16:creationId xmlns:a16="http://schemas.microsoft.com/office/drawing/2014/main" id="{18C07771-A14B-42F0-84F6-B8CBE8D7BB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471" y="261468"/>
            <a:ext cx="2061210" cy="657116"/>
          </a:xfrm>
          <a:prstGeom prst="rect">
            <a:avLst/>
          </a:prstGeom>
        </p:spPr>
      </p:pic>
    </p:spTree>
    <p:extLst>
      <p:ext uri="{BB962C8B-B14F-4D97-AF65-F5344CB8AC3E}">
        <p14:creationId xmlns:p14="http://schemas.microsoft.com/office/powerpoint/2010/main" val="3483142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295504-8A6D-453C-A1D0-12B91BB38119}"/>
              </a:ext>
            </a:extLst>
          </p:cNvPr>
          <p:cNvPicPr>
            <a:picLocks noChangeAspect="1"/>
          </p:cNvPicPr>
          <p:nvPr/>
        </p:nvPicPr>
        <p:blipFill>
          <a:blip r:embed="rId3"/>
          <a:stretch>
            <a:fillRect/>
          </a:stretch>
        </p:blipFill>
        <p:spPr>
          <a:xfrm>
            <a:off x="192410" y="2968106"/>
            <a:ext cx="8483721" cy="2706903"/>
          </a:xfrm>
          <a:prstGeom prst="rect">
            <a:avLst/>
          </a:prstGeom>
        </p:spPr>
      </p:pic>
      <p:sp>
        <p:nvSpPr>
          <p:cNvPr id="8" name="Rectangle 2">
            <a:extLst>
              <a:ext uri="{FF2B5EF4-FFF2-40B4-BE49-F238E27FC236}">
                <a16:creationId xmlns:a16="http://schemas.microsoft.com/office/drawing/2014/main" id="{BF39701A-26A3-447D-826C-A9E249BD35EC}"/>
              </a:ext>
            </a:extLst>
          </p:cNvPr>
          <p:cNvSpPr txBox="1">
            <a:spLocks noChangeArrowheads="1"/>
          </p:cNvSpPr>
          <p:nvPr/>
        </p:nvSpPr>
        <p:spPr bwMode="auto">
          <a:xfrm>
            <a:off x="309193" y="1182991"/>
            <a:ext cx="8856984" cy="173104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ctr" rtl="0" eaLnBrk="1" fontAlgn="base" hangingPunct="1">
              <a:lnSpc>
                <a:spcPct val="80000"/>
              </a:lnSpc>
              <a:spcBef>
                <a:spcPct val="0"/>
              </a:spcBef>
              <a:spcAft>
                <a:spcPct val="0"/>
              </a:spcAft>
              <a:defRPr sz="6000" b="1" kern="1200" cap="all" baseline="0">
                <a:solidFill>
                  <a:schemeClr val="tx1"/>
                </a:solidFill>
                <a:latin typeface="+mj-lt"/>
                <a:ea typeface="+mj-ea"/>
                <a:cs typeface="Gotham Narrow Bold"/>
              </a:defRPr>
            </a:lvl1pPr>
            <a:lvl2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2pPr>
            <a:lvl3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3pPr>
            <a:lvl4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4pPr>
            <a:lvl5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5pPr>
            <a:lvl6pPr marL="4572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6pPr>
            <a:lvl7pPr marL="9144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7pPr>
            <a:lvl8pPr marL="13716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8pPr>
            <a:lvl9pPr marL="18288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9pPr>
          </a:lstStyle>
          <a:p>
            <a:pPr marL="0" marR="0" lvl="0" indent="0" algn="ctr" defTabSz="914400" rtl="0" eaLnBrk="1" fontAlgn="base" latinLnBrk="0" hangingPunct="1">
              <a:lnSpc>
                <a:spcPct val="80000"/>
              </a:lnSpc>
              <a:spcBef>
                <a:spcPct val="0"/>
              </a:spcBef>
              <a:spcAft>
                <a:spcPct val="0"/>
              </a:spcAft>
              <a:buClrTx/>
              <a:buSzTx/>
              <a:buFontTx/>
              <a:buNone/>
              <a:tabLst/>
              <a:defRPr/>
            </a:pPr>
            <a:r>
              <a:rPr kumimoji="0" lang="fi-FI" altLang="fi-FI" sz="2400" b="1" i="0" u="none" strike="noStrike" kern="1200" cap="all" spc="0" normalizeH="0" baseline="0" noProof="0" dirty="0" err="1">
                <a:ln>
                  <a:noFill/>
                </a:ln>
                <a:solidFill>
                  <a:srgbClr val="007AC9"/>
                </a:solidFill>
                <a:effectLst/>
                <a:uLnTx/>
                <a:uFillTx/>
                <a:latin typeface="Arial" panose="020B0604020202020204"/>
                <a:ea typeface="+mj-ea"/>
              </a:rPr>
              <a:t>What</a:t>
            </a:r>
            <a: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t> is </a:t>
            </a:r>
            <a:r>
              <a:rPr kumimoji="0" lang="fi-FI" altLang="fi-FI" sz="2400" b="1" i="0" u="none" strike="noStrike" kern="1200" cap="all" spc="0" normalizeH="0" baseline="0" noProof="0" dirty="0" err="1">
                <a:ln>
                  <a:noFill/>
                </a:ln>
                <a:solidFill>
                  <a:srgbClr val="007AC9"/>
                </a:solidFill>
                <a:effectLst/>
                <a:uLnTx/>
                <a:uFillTx/>
                <a:latin typeface="Arial" panose="020B0604020202020204"/>
                <a:ea typeface="+mj-ea"/>
              </a:rPr>
              <a:t>online</a:t>
            </a:r>
            <a: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t> </a:t>
            </a:r>
            <a:r>
              <a:rPr kumimoji="0" lang="fi-FI" altLang="fi-FI" sz="2400" b="1" i="0" u="none" strike="noStrike" kern="1200" cap="all" spc="0" normalizeH="0" baseline="0" noProof="0" dirty="0" err="1">
                <a:ln>
                  <a:noFill/>
                </a:ln>
                <a:solidFill>
                  <a:srgbClr val="007AC9"/>
                </a:solidFill>
                <a:effectLst/>
                <a:uLnTx/>
                <a:uFillTx/>
                <a:latin typeface="Arial" panose="020B0604020202020204"/>
                <a:ea typeface="+mj-ea"/>
              </a:rPr>
              <a:t>learning</a:t>
            </a:r>
            <a: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t>?</a:t>
            </a:r>
            <a:b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br>
            <a: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t>7 (6+1)Learning </a:t>
            </a:r>
            <a:r>
              <a:rPr kumimoji="0" lang="fi-FI" altLang="fi-FI" sz="2400" b="1" i="0" u="none" strike="noStrike" kern="1200" cap="all" spc="0" normalizeH="0" baseline="0" noProof="0" dirty="0" err="1">
                <a:ln>
                  <a:noFill/>
                </a:ln>
                <a:solidFill>
                  <a:srgbClr val="007AC9"/>
                </a:solidFill>
                <a:effectLst/>
                <a:uLnTx/>
                <a:uFillTx/>
                <a:latin typeface="Arial" panose="020B0604020202020204"/>
                <a:ea typeface="+mj-ea"/>
              </a:rPr>
              <a:t>ways</a:t>
            </a:r>
            <a:b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br>
            <a: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t>ABC-</a:t>
            </a:r>
            <a:r>
              <a:rPr kumimoji="0" lang="fi-FI" altLang="fi-FI" sz="2400" b="1" i="0" u="none" strike="noStrike" kern="1200" cap="all" spc="0" normalizeH="0" baseline="0" noProof="0" dirty="0" err="1">
                <a:ln>
                  <a:noFill/>
                </a:ln>
                <a:solidFill>
                  <a:srgbClr val="007AC9"/>
                </a:solidFill>
                <a:effectLst/>
                <a:uLnTx/>
                <a:uFillTx/>
                <a:latin typeface="Arial" panose="020B0604020202020204"/>
                <a:ea typeface="+mj-ea"/>
              </a:rPr>
              <a:t>model</a:t>
            </a:r>
            <a: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t>: </a:t>
            </a:r>
            <a:r>
              <a:rPr kumimoji="0" lang="fi-FI" altLang="fi-FI" sz="2400" b="1" i="0" u="none" strike="noStrike" kern="1200" cap="all" spc="0" normalizeH="0" baseline="0" noProof="0" dirty="0" err="1">
                <a:ln>
                  <a:noFill/>
                </a:ln>
                <a:solidFill>
                  <a:srgbClr val="007AC9"/>
                </a:solidFill>
                <a:effectLst/>
                <a:uLnTx/>
                <a:uFillTx/>
                <a:latin typeface="Arial" panose="020B0604020202020204"/>
                <a:ea typeface="+mj-ea"/>
              </a:rPr>
              <a:t>Contact</a:t>
            </a:r>
            <a: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t> </a:t>
            </a:r>
            <a:r>
              <a:rPr kumimoji="0" lang="fi-FI" altLang="fi-FI" sz="2400" b="1" i="0" u="none" strike="noStrike" kern="1200" cap="all" spc="0" normalizeH="0" baseline="0" noProof="0" dirty="0" err="1">
                <a:ln>
                  <a:noFill/>
                </a:ln>
                <a:solidFill>
                  <a:srgbClr val="007AC9"/>
                </a:solidFill>
                <a:effectLst/>
                <a:uLnTx/>
                <a:uFillTx/>
                <a:latin typeface="Arial" panose="020B0604020202020204"/>
                <a:ea typeface="+mj-ea"/>
              </a:rPr>
              <a:t>teaching</a:t>
            </a:r>
            <a: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t> to </a:t>
            </a:r>
            <a:r>
              <a:rPr kumimoji="0" lang="fi-FI" altLang="fi-FI" sz="2400" b="1" i="0" u="none" strike="noStrike" kern="1200" cap="all" spc="0" normalizeH="0" baseline="0" noProof="0" dirty="0" err="1">
                <a:ln>
                  <a:noFill/>
                </a:ln>
                <a:solidFill>
                  <a:srgbClr val="007AC9"/>
                </a:solidFill>
                <a:effectLst/>
                <a:uLnTx/>
                <a:uFillTx/>
                <a:latin typeface="Arial" panose="020B0604020202020204"/>
                <a:ea typeface="+mj-ea"/>
              </a:rPr>
              <a:t>online</a:t>
            </a:r>
            <a: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t> </a:t>
            </a:r>
            <a:r>
              <a:rPr kumimoji="0" lang="fi-FI" altLang="fi-FI" sz="2400" b="1" i="0" u="none" strike="noStrike" kern="1200" cap="all" spc="0" normalizeH="0" baseline="0" noProof="0" dirty="0" err="1">
                <a:ln>
                  <a:noFill/>
                </a:ln>
                <a:solidFill>
                  <a:srgbClr val="007AC9"/>
                </a:solidFill>
                <a:effectLst/>
                <a:uLnTx/>
                <a:uFillTx/>
                <a:latin typeface="Arial" panose="020B0604020202020204"/>
                <a:ea typeface="+mj-ea"/>
              </a:rPr>
              <a:t>teaching</a:t>
            </a:r>
            <a: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t> </a:t>
            </a:r>
            <a:b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br>
            <a:br>
              <a:rPr kumimoji="0" lang="fi-FI" altLang="fi-FI" sz="2000" b="1" i="0" u="none" strike="noStrike" kern="1200" cap="all" spc="0" normalizeH="0" baseline="0" noProof="0" dirty="0">
                <a:ln>
                  <a:noFill/>
                </a:ln>
                <a:solidFill>
                  <a:srgbClr val="007AC9"/>
                </a:solidFill>
                <a:effectLst/>
                <a:uLnTx/>
                <a:uFillTx/>
                <a:latin typeface="Arial" panose="020B0604020202020204"/>
                <a:ea typeface="+mj-ea"/>
              </a:rPr>
            </a:br>
            <a:endParaRPr kumimoji="0" lang="fi-FI" altLang="fi-FI" sz="2000" b="1" i="0" u="none" strike="noStrike" kern="1200" cap="all" spc="0" normalizeH="0" baseline="0" noProof="0" dirty="0">
              <a:ln>
                <a:noFill/>
              </a:ln>
              <a:solidFill>
                <a:srgbClr val="007AC9"/>
              </a:solidFill>
              <a:effectLst/>
              <a:uLnTx/>
              <a:uFillTx/>
              <a:latin typeface="Arial" panose="020B0604020202020204"/>
              <a:ea typeface="+mj-ea"/>
            </a:endParaRPr>
          </a:p>
        </p:txBody>
      </p:sp>
      <p:sp>
        <p:nvSpPr>
          <p:cNvPr id="9" name="Rectangle 8">
            <a:extLst>
              <a:ext uri="{FF2B5EF4-FFF2-40B4-BE49-F238E27FC236}">
                <a16:creationId xmlns:a16="http://schemas.microsoft.com/office/drawing/2014/main" id="{E88188DE-3D81-4797-AC3D-90FA9F52E7F8}"/>
              </a:ext>
            </a:extLst>
          </p:cNvPr>
          <p:cNvSpPr/>
          <p:nvPr/>
        </p:nvSpPr>
        <p:spPr>
          <a:xfrm>
            <a:off x="619633" y="5883311"/>
            <a:ext cx="5911795" cy="830997"/>
          </a:xfrm>
          <a:prstGeom prst="rect">
            <a:avLst/>
          </a:prstGeom>
        </p:spPr>
        <p:txBody>
          <a:bodyPr wrap="square">
            <a:spAutoFit/>
          </a:bodyPr>
          <a:lstStyle/>
          <a:p>
            <a:pPr lvl="0" eaLnBrk="0" hangingPunct="0">
              <a:defRPr/>
            </a:pPr>
            <a:r>
              <a:rPr lang="fi-FI" altLang="fi-FI" dirty="0">
                <a:solidFill>
                  <a:srgbClr val="4C4C4C"/>
                </a:solidFill>
                <a:latin typeface="Tahoma"/>
                <a:ea typeface="ＭＳ Ｐゴシック" pitchFamily="1" charset="-128"/>
                <a:hlinkClick r:id="rId4"/>
              </a:rPr>
              <a:t>Toolkit </a:t>
            </a:r>
            <a:r>
              <a:rPr lang="fi-FI" altLang="fi-FI" dirty="0" err="1">
                <a:solidFill>
                  <a:srgbClr val="4C4C4C"/>
                </a:solidFill>
                <a:latin typeface="Tahoma"/>
                <a:ea typeface="ＭＳ Ｐゴシック" pitchFamily="1" charset="-128"/>
                <a:hlinkClick r:id="rId4"/>
              </a:rPr>
              <a:t>english</a:t>
            </a:r>
            <a:endParaRPr lang="fi-FI" altLang="fi-FI" dirty="0">
              <a:solidFill>
                <a:srgbClr val="4C4C4C"/>
              </a:solidFill>
              <a:latin typeface="Tahoma"/>
              <a:ea typeface="ＭＳ Ｐゴシック" pitchFamily="1" charset="-128"/>
            </a:endParaRPr>
          </a:p>
          <a:p>
            <a:pPr lvl="0" eaLnBrk="0" hangingPunct="0">
              <a:defRPr/>
            </a:pPr>
            <a:r>
              <a:rPr lang="fi-FI" altLang="fi-FI" dirty="0">
                <a:solidFill>
                  <a:srgbClr val="4C4C4C"/>
                </a:solidFill>
                <a:latin typeface="Tahoma"/>
                <a:ea typeface="ＭＳ Ｐゴシック" pitchFamily="1" charset="-128"/>
                <a:hlinkClick r:id="rId5"/>
              </a:rPr>
              <a:t>https://abc-ld.org/</a:t>
            </a:r>
            <a:endParaRPr lang="fi-FI" altLang="fi-FI" dirty="0">
              <a:solidFill>
                <a:srgbClr val="4C4C4C"/>
              </a:solidFill>
              <a:latin typeface="Tahoma"/>
              <a:ea typeface="ＭＳ Ｐゴシック" pitchFamily="1" charset="-128"/>
            </a:endParaRPr>
          </a:p>
        </p:txBody>
      </p:sp>
    </p:spTree>
    <p:extLst>
      <p:ext uri="{BB962C8B-B14F-4D97-AF65-F5344CB8AC3E}">
        <p14:creationId xmlns:p14="http://schemas.microsoft.com/office/powerpoint/2010/main" val="2146582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0" y="332656"/>
            <a:ext cx="8077200" cy="914400"/>
          </a:xfrm>
        </p:spPr>
        <p:txBody>
          <a:bodyPr/>
          <a:lstStyle/>
          <a:p>
            <a:r>
              <a:rPr lang="fi-FI" dirty="0"/>
              <a:t>7 </a:t>
            </a:r>
            <a:r>
              <a:rPr lang="fi-FI" dirty="0" err="1"/>
              <a:t>types</a:t>
            </a:r>
            <a:r>
              <a:rPr lang="fi-FI" dirty="0"/>
              <a:t> of </a:t>
            </a:r>
            <a:r>
              <a:rPr lang="fi-FI" dirty="0" err="1"/>
              <a:t>learning</a:t>
            </a:r>
            <a:r>
              <a:rPr lang="fi-FI" dirty="0"/>
              <a:t>: </a:t>
            </a:r>
            <a:r>
              <a:rPr lang="fi-FI" dirty="0" err="1"/>
              <a:t>Objectives</a:t>
            </a:r>
            <a:endParaRPr lang="fi-FI" dirty="0"/>
          </a:p>
        </p:txBody>
      </p:sp>
      <p:sp>
        <p:nvSpPr>
          <p:cNvPr id="3" name="Content Placeholder 2"/>
          <p:cNvSpPr>
            <a:spLocks noGrp="1"/>
          </p:cNvSpPr>
          <p:nvPr>
            <p:ph idx="1"/>
          </p:nvPr>
        </p:nvSpPr>
        <p:spPr>
          <a:xfrm>
            <a:off x="443060" y="1412776"/>
            <a:ext cx="8077200" cy="3657600"/>
          </a:xfrm>
        </p:spPr>
        <p:txBody>
          <a:bodyPr/>
          <a:lstStyle/>
          <a:p>
            <a:r>
              <a:rPr lang="en-US" dirty="0"/>
              <a:t>We will get know 7 types of learning (6+1) </a:t>
            </a:r>
          </a:p>
          <a:p>
            <a:r>
              <a:rPr lang="en-US" dirty="0"/>
              <a:t>We will get some new ideas:</a:t>
            </a:r>
            <a:endParaRPr lang="fi-FI" dirty="0"/>
          </a:p>
          <a:p>
            <a:pPr lvl="1"/>
            <a:r>
              <a:rPr lang="en-US" sz="2400" dirty="0"/>
              <a:t>How can contact teaching be supplemented, enriched and made more flexible by utilizing the tasks and elements of e-learning?</a:t>
            </a:r>
            <a:r>
              <a:rPr lang="fi-FI" sz="2400" dirty="0"/>
              <a:t> </a:t>
            </a:r>
          </a:p>
          <a:p>
            <a:pPr lvl="1"/>
            <a:r>
              <a:rPr lang="en-US" sz="2400" dirty="0"/>
              <a:t>We learn to consider and reflect the benefits and challenges of e-learning activities</a:t>
            </a:r>
            <a:r>
              <a:rPr lang="fi-FI" sz="2400" dirty="0"/>
              <a:t>.</a:t>
            </a:r>
          </a:p>
        </p:txBody>
      </p:sp>
      <p:sp>
        <p:nvSpPr>
          <p:cNvPr id="4" name="Date Placeholder 3"/>
          <p:cNvSpPr>
            <a:spLocks noGrp="1"/>
          </p:cNvSpPr>
          <p:nvPr>
            <p:ph type="dt" sz="half"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E1212A4-7191-4937-B8CA-030D897BACAD}" type="datetime1">
              <a:rPr kumimoji="0" lang="fi-FI" altLang="fi-FI" sz="1000" b="0" i="0" u="none" strike="noStrike" kern="1200" cap="none" spc="0" normalizeH="0" baseline="0" noProof="0" smtClean="0">
                <a:ln>
                  <a:noFill/>
                </a:ln>
                <a:solidFill>
                  <a:srgbClr val="4C4C4C"/>
                </a:solidFill>
                <a:effectLst/>
                <a:uLnTx/>
                <a:uFillTx/>
                <a:latin typeface="Tahoma"/>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13.7.2022</a:t>
            </a:fld>
            <a:endParaRPr kumimoji="0" lang="fi-FI" altLang="fi-FI" sz="1000" b="0" i="0" u="none" strike="noStrike" kern="1200" cap="none" spc="0" normalizeH="0" baseline="0" noProof="0">
              <a:ln>
                <a:noFill/>
              </a:ln>
              <a:solidFill>
                <a:srgbClr val="4C4C4C"/>
              </a:solidFill>
              <a:effectLst/>
              <a:uLnTx/>
              <a:uFillTx/>
              <a:latin typeface="Tahoma"/>
              <a:ea typeface="ＭＳ Ｐゴシック" pitchFamily="1" charset="-128"/>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5EBF435-A785-4395-8ECF-0091AC2F1189}" type="slidenum">
              <a:rPr kumimoji="0" lang="fi-FI" altLang="fi-FI" sz="1000" b="0" i="0" u="none" strike="noStrike" kern="1200" cap="none" spc="0" normalizeH="0" baseline="0" noProof="0" smtClean="0">
                <a:ln>
                  <a:noFill/>
                </a:ln>
                <a:solidFill>
                  <a:srgbClr val="4C4C4C"/>
                </a:solidFill>
                <a:effectLst/>
                <a:uLnTx/>
                <a:uFillTx/>
                <a:latin typeface="Tahoma" panose="020B060403050404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fi-FI" altLang="fi-FI" sz="1000" b="0" i="0" u="none" strike="noStrike" kern="1200" cap="none" spc="0" normalizeH="0" baseline="0" noProof="0">
              <a:ln>
                <a:noFill/>
              </a:ln>
              <a:solidFill>
                <a:srgbClr val="4C4C4C"/>
              </a:solidFill>
              <a:effectLst/>
              <a:uLnTx/>
              <a:uFillTx/>
              <a:latin typeface="Tahoma" panose="020B0604030504040204" pitchFamily="34" charset="0"/>
              <a:ea typeface="ＭＳ Ｐゴシック" panose="020B0600070205080204" pitchFamily="34" charset="-128"/>
              <a:cs typeface="+mn-cs"/>
            </a:endParaRPr>
          </a:p>
        </p:txBody>
      </p:sp>
      <p:grpSp>
        <p:nvGrpSpPr>
          <p:cNvPr id="8" name="Group 11">
            <a:extLst>
              <a:ext uri="{FF2B5EF4-FFF2-40B4-BE49-F238E27FC236}">
                <a16:creationId xmlns:a16="http://schemas.microsoft.com/office/drawing/2014/main" id="{DA20A5EE-9068-494F-B769-AA7EB4F858F3}"/>
              </a:ext>
            </a:extLst>
          </p:cNvPr>
          <p:cNvGrpSpPr>
            <a:grpSpLocks/>
          </p:cNvGrpSpPr>
          <p:nvPr/>
        </p:nvGrpSpPr>
        <p:grpSpPr bwMode="auto">
          <a:xfrm>
            <a:off x="971600" y="4581128"/>
            <a:ext cx="7516564" cy="1871291"/>
            <a:chOff x="714348" y="3240000"/>
            <a:chExt cx="7949288" cy="2520000"/>
          </a:xfrm>
        </p:grpSpPr>
        <p:pic>
          <p:nvPicPr>
            <p:cNvPr id="9" name="Picture 4" descr="C:\Users\h00557\Pictures\ppt- kuvat\_MG_1691_crop.jpg">
              <a:extLst>
                <a:ext uri="{FF2B5EF4-FFF2-40B4-BE49-F238E27FC236}">
                  <a16:creationId xmlns:a16="http://schemas.microsoft.com/office/drawing/2014/main" id="{34A98504-7D2B-405B-8714-F124D188B2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48" y="3240000"/>
              <a:ext cx="2500304" cy="25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_Z1E5538.jpg">
              <a:extLst>
                <a:ext uri="{FF2B5EF4-FFF2-40B4-BE49-F238E27FC236}">
                  <a16:creationId xmlns:a16="http://schemas.microsoft.com/office/drawing/2014/main" id="{E95CB66F-9C90-49F6-9E51-024AF6D5D6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43636" y="3240000"/>
              <a:ext cx="2520000" cy="251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_MG_2708f_crop.jpg">
              <a:extLst>
                <a:ext uri="{FF2B5EF4-FFF2-40B4-BE49-F238E27FC236}">
                  <a16:creationId xmlns:a16="http://schemas.microsoft.com/office/drawing/2014/main" id="{C4BC6758-9447-44BA-99A5-367273ECFD0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28992" y="3240000"/>
              <a:ext cx="2520000" cy="25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39229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71073" y="1353574"/>
            <a:ext cx="6932006" cy="5694151"/>
          </a:xfrm>
          <a:prstGeom prst="rect">
            <a:avLst/>
          </a:prstGeom>
          <a:noFill/>
        </p:spPr>
        <p:txBody>
          <a:bodyPr wrap="square" lIns="65306" tIns="32653" rIns="65306" bIns="32653" rtlCol="0">
            <a:spAutoFit/>
          </a:bodyPr>
          <a:lstStyle/>
          <a:p>
            <a:r>
              <a:rPr lang="en-GB" sz="2286" b="1" dirty="0"/>
              <a:t>The ABC curriculum design method is an effective and engaging hands-on, card-based approach to curriculum design</a:t>
            </a:r>
            <a:r>
              <a:rPr lang="en-GB" sz="2286" dirty="0"/>
              <a:t> – curriculum design is where change happens.</a:t>
            </a:r>
          </a:p>
          <a:p>
            <a:endParaRPr lang="en-GB" sz="2286" dirty="0"/>
          </a:p>
          <a:p>
            <a:r>
              <a:rPr lang="en-GB" sz="2286" b="1" dirty="0"/>
              <a:t>Why ABC?</a:t>
            </a:r>
          </a:p>
          <a:p>
            <a:pPr marL="326578" indent="-326578">
              <a:buFont typeface="Arial" panose="020B0604020202020204" pitchFamily="34" charset="0"/>
              <a:buChar char="•"/>
            </a:pPr>
            <a:r>
              <a:rPr lang="en-GB" sz="2286" b="1" dirty="0"/>
              <a:t>f</a:t>
            </a:r>
            <a:r>
              <a:rPr lang="en-US" sz="2286" b="1" dirty="0"/>
              <a:t>ast</a:t>
            </a:r>
            <a:r>
              <a:rPr lang="en-US" sz="2286" dirty="0"/>
              <a:t> – requires minimal preparation</a:t>
            </a:r>
          </a:p>
          <a:p>
            <a:pPr marL="326578" indent="-326578">
              <a:buFont typeface="Arial" panose="020B0604020202020204" pitchFamily="34" charset="0"/>
              <a:buChar char="•"/>
            </a:pPr>
            <a:r>
              <a:rPr lang="en-US" sz="2286" b="1" dirty="0"/>
              <a:t>student centred </a:t>
            </a:r>
            <a:r>
              <a:rPr lang="en-US" sz="2286" dirty="0"/>
              <a:t>approach</a:t>
            </a:r>
          </a:p>
          <a:p>
            <a:pPr marL="326578" indent="-326578">
              <a:buFont typeface="Arial" panose="020B0604020202020204" pitchFamily="34" charset="0"/>
              <a:buChar char="•"/>
            </a:pPr>
            <a:r>
              <a:rPr lang="en-US" sz="2286" dirty="0"/>
              <a:t>stimulates informed </a:t>
            </a:r>
            <a:r>
              <a:rPr lang="en-US" sz="2286" b="1" dirty="0"/>
              <a:t>dialogue</a:t>
            </a:r>
            <a:r>
              <a:rPr lang="en-US" sz="2286" dirty="0"/>
              <a:t> among teams</a:t>
            </a:r>
          </a:p>
          <a:p>
            <a:pPr marL="326578" indent="-326578">
              <a:buFont typeface="Arial" panose="020B0604020202020204" pitchFamily="34" charset="0"/>
              <a:buChar char="•"/>
            </a:pPr>
            <a:r>
              <a:rPr lang="en-US" sz="2286" dirty="0"/>
              <a:t>aligns to </a:t>
            </a:r>
            <a:r>
              <a:rPr lang="en-US" sz="2286" b="1" dirty="0"/>
              <a:t>strategic</a:t>
            </a:r>
            <a:r>
              <a:rPr lang="en-US" sz="2286" dirty="0"/>
              <a:t> aims</a:t>
            </a:r>
          </a:p>
          <a:p>
            <a:pPr marL="326578" indent="-326578">
              <a:buFont typeface="Arial" panose="020B0604020202020204" pitchFamily="34" charset="0"/>
              <a:buChar char="•"/>
            </a:pPr>
            <a:r>
              <a:rPr lang="en-US" sz="2286" dirty="0"/>
              <a:t>encourages </a:t>
            </a:r>
            <a:r>
              <a:rPr lang="en-US" sz="2286" b="1" dirty="0"/>
              <a:t>blended</a:t>
            </a:r>
            <a:r>
              <a:rPr lang="en-US" sz="2286" dirty="0"/>
              <a:t> approaches</a:t>
            </a:r>
          </a:p>
          <a:p>
            <a:pPr marL="326578" indent="-326578">
              <a:buFont typeface="Arial" panose="020B0604020202020204" pitchFamily="34" charset="0"/>
              <a:buChar char="•"/>
            </a:pPr>
            <a:r>
              <a:rPr lang="en-US" sz="2286" dirty="0"/>
              <a:t>based on established </a:t>
            </a:r>
            <a:r>
              <a:rPr lang="en-US" sz="2286" b="1" dirty="0"/>
              <a:t>theory</a:t>
            </a:r>
            <a:r>
              <a:rPr lang="en-US" sz="2286" dirty="0"/>
              <a:t> ‘Conversational Framework’ (Laurillard 2012)</a:t>
            </a:r>
          </a:p>
          <a:p>
            <a:pPr marL="326578" indent="-326578">
              <a:buFont typeface="Arial" panose="020B0604020202020204" pitchFamily="34" charset="0"/>
              <a:buChar char="•"/>
            </a:pPr>
            <a:r>
              <a:rPr lang="en-US" sz="2286" b="1" dirty="0"/>
              <a:t>discipline-neutral</a:t>
            </a:r>
          </a:p>
          <a:p>
            <a:pPr marL="326578" indent="-326578">
              <a:buFont typeface="Arial" panose="020B0604020202020204" pitchFamily="34" charset="0"/>
              <a:buChar char="•"/>
            </a:pPr>
            <a:r>
              <a:rPr lang="en-US" sz="2286" b="1" dirty="0"/>
              <a:t>widely used</a:t>
            </a:r>
            <a:r>
              <a:rPr lang="en-US" sz="2286" dirty="0"/>
              <a:t> - growing international community</a:t>
            </a:r>
          </a:p>
          <a:p>
            <a:pPr marL="710568" lvl="1" indent="-326578">
              <a:buFont typeface="Arial" panose="020B0604020202020204" pitchFamily="34" charset="0"/>
              <a:buChar char="•"/>
            </a:pPr>
            <a:endParaRPr lang="en-US" sz="2286" dirty="0"/>
          </a:p>
        </p:txBody>
      </p:sp>
      <p:pic>
        <p:nvPicPr>
          <p:cNvPr id="2" name="Picture 1"/>
          <p:cNvPicPr>
            <a:picLocks noChangeAspect="1"/>
          </p:cNvPicPr>
          <p:nvPr/>
        </p:nvPicPr>
        <p:blipFill>
          <a:blip r:embed="rId2"/>
          <a:stretch>
            <a:fillRect/>
          </a:stretch>
        </p:blipFill>
        <p:spPr>
          <a:xfrm>
            <a:off x="6792686" y="2933584"/>
            <a:ext cx="2247880" cy="3368445"/>
          </a:xfrm>
          <a:prstGeom prst="rect">
            <a:avLst/>
          </a:prstGeom>
          <a:effectLst>
            <a:outerShdw blurRad="50800" dist="38100" dir="2700000" algn="tl" rotWithShape="0">
              <a:srgbClr val="000000">
                <a:alpha val="43000"/>
              </a:srgbClr>
            </a:outerShdw>
          </a:effectLst>
        </p:spPr>
      </p:pic>
      <p:sp>
        <p:nvSpPr>
          <p:cNvPr id="5" name="Rectangle 2">
            <a:extLst>
              <a:ext uri="{FF2B5EF4-FFF2-40B4-BE49-F238E27FC236}">
                <a16:creationId xmlns:a16="http://schemas.microsoft.com/office/drawing/2014/main" id="{0719E78A-CC8C-48D2-A0C0-31DDA3C30B75}"/>
              </a:ext>
            </a:extLst>
          </p:cNvPr>
          <p:cNvSpPr txBox="1">
            <a:spLocks noChangeArrowheads="1"/>
          </p:cNvSpPr>
          <p:nvPr/>
        </p:nvSpPr>
        <p:spPr bwMode="auto">
          <a:xfrm>
            <a:off x="503772" y="0"/>
            <a:ext cx="8856984" cy="173104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ctr" rtl="0" eaLnBrk="1" fontAlgn="base" hangingPunct="1">
              <a:lnSpc>
                <a:spcPct val="80000"/>
              </a:lnSpc>
              <a:spcBef>
                <a:spcPct val="0"/>
              </a:spcBef>
              <a:spcAft>
                <a:spcPct val="0"/>
              </a:spcAft>
              <a:defRPr sz="6000" b="1" kern="1200" cap="all" baseline="0">
                <a:solidFill>
                  <a:schemeClr val="tx1"/>
                </a:solidFill>
                <a:latin typeface="+mj-lt"/>
                <a:ea typeface="+mj-ea"/>
                <a:cs typeface="Gotham Narrow Bold"/>
              </a:defRPr>
            </a:lvl1pPr>
            <a:lvl2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2pPr>
            <a:lvl3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3pPr>
            <a:lvl4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4pPr>
            <a:lvl5pPr algn="l" rtl="0" eaLnBrk="1" fontAlgn="base" hangingPunct="1">
              <a:lnSpc>
                <a:spcPct val="80000"/>
              </a:lnSpc>
              <a:spcBef>
                <a:spcPct val="0"/>
              </a:spcBef>
              <a:spcAft>
                <a:spcPct val="0"/>
              </a:spcAft>
              <a:defRPr sz="3400" b="1">
                <a:solidFill>
                  <a:schemeClr val="tx1"/>
                </a:solidFill>
                <a:latin typeface="Gotham Narrow Bold" charset="0"/>
                <a:ea typeface="ＭＳ Ｐゴシック" pitchFamily="-72" charset="-128"/>
                <a:cs typeface="ＭＳ Ｐゴシック" pitchFamily="-72" charset="-128"/>
              </a:defRPr>
            </a:lvl5pPr>
            <a:lvl6pPr marL="4572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6pPr>
            <a:lvl7pPr marL="9144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7pPr>
            <a:lvl8pPr marL="13716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8pPr>
            <a:lvl9pPr marL="1828800" algn="l" rtl="0" eaLnBrk="1" fontAlgn="base" hangingPunct="1">
              <a:spcBef>
                <a:spcPct val="0"/>
              </a:spcBef>
              <a:spcAft>
                <a:spcPct val="0"/>
              </a:spcAft>
              <a:defRPr sz="2600" b="1">
                <a:solidFill>
                  <a:schemeClr val="tx1"/>
                </a:solidFill>
                <a:latin typeface="Arial" pitchFamily="-72" charset="0"/>
                <a:ea typeface="ＭＳ Ｐゴシック" pitchFamily="-72" charset="-128"/>
                <a:cs typeface="ＭＳ Ｐゴシック" pitchFamily="-72" charset="-128"/>
              </a:defRPr>
            </a:lvl9pPr>
          </a:lstStyle>
          <a:p>
            <a:r>
              <a:rPr lang="en-GB" sz="2400" dirty="0">
                <a:solidFill>
                  <a:srgbClr val="0070C0"/>
                </a:solidFill>
              </a:rPr>
              <a:t>ABC Learning Design</a:t>
            </a:r>
          </a:p>
          <a:p>
            <a:pPr marL="0" marR="0" lvl="0" indent="0" algn="ctr" defTabSz="914400" rtl="0" eaLnBrk="1" fontAlgn="base" latinLnBrk="0" hangingPunct="1">
              <a:lnSpc>
                <a:spcPct val="80000"/>
              </a:lnSpc>
              <a:spcBef>
                <a:spcPct val="0"/>
              </a:spcBef>
              <a:spcAft>
                <a:spcPct val="0"/>
              </a:spcAft>
              <a:buClrTx/>
              <a:buSzTx/>
              <a:buFontTx/>
              <a:buNone/>
              <a:tabLst/>
              <a:defRPr/>
            </a:pPr>
            <a:br>
              <a:rPr kumimoji="0" lang="fi-FI" altLang="fi-FI" sz="2400" b="1" i="0" u="none" strike="noStrike" kern="1200" cap="all" spc="0" normalizeH="0" baseline="0" noProof="0" dirty="0">
                <a:ln>
                  <a:noFill/>
                </a:ln>
                <a:solidFill>
                  <a:srgbClr val="007AC9"/>
                </a:solidFill>
                <a:effectLst/>
                <a:uLnTx/>
                <a:uFillTx/>
                <a:latin typeface="Arial" panose="020B0604020202020204"/>
                <a:ea typeface="+mj-ea"/>
              </a:rPr>
            </a:br>
            <a:br>
              <a:rPr kumimoji="0" lang="fi-FI" altLang="fi-FI" sz="2000" b="1" i="0" u="none" strike="noStrike" kern="1200" cap="all" spc="0" normalizeH="0" baseline="0" noProof="0" dirty="0">
                <a:ln>
                  <a:noFill/>
                </a:ln>
                <a:solidFill>
                  <a:srgbClr val="007AC9"/>
                </a:solidFill>
                <a:effectLst/>
                <a:uLnTx/>
                <a:uFillTx/>
                <a:latin typeface="Arial" panose="020B0604020202020204"/>
                <a:ea typeface="+mj-ea"/>
              </a:rPr>
            </a:br>
            <a:endParaRPr kumimoji="0" lang="fi-FI" altLang="fi-FI" sz="2000" b="1" i="0" u="none" strike="noStrike" kern="1200" cap="all" spc="0" normalizeH="0" baseline="0" noProof="0" dirty="0">
              <a:ln>
                <a:noFill/>
              </a:ln>
              <a:solidFill>
                <a:srgbClr val="007AC9"/>
              </a:solidFill>
              <a:effectLst/>
              <a:uLnTx/>
              <a:uFillTx/>
              <a:latin typeface="Arial" panose="020B0604020202020204"/>
              <a:ea typeface="+mj-ea"/>
            </a:endParaRPr>
          </a:p>
        </p:txBody>
      </p:sp>
    </p:spTree>
    <p:extLst>
      <p:ext uri="{BB962C8B-B14F-4D97-AF65-F5344CB8AC3E}">
        <p14:creationId xmlns:p14="http://schemas.microsoft.com/office/powerpoint/2010/main" val="1870390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sz="4800" dirty="0">
                <a:solidFill>
                  <a:schemeClr val="accent1">
                    <a:lumMod val="50000"/>
                  </a:schemeClr>
                </a:solidFill>
              </a:rPr>
              <a:t>B</a:t>
            </a:r>
            <a:r>
              <a:rPr lang="en-GB" sz="3200" dirty="0">
                <a:solidFill>
                  <a:schemeClr val="accent1">
                    <a:lumMod val="50000"/>
                  </a:schemeClr>
                </a:solidFill>
              </a:rPr>
              <a:t> is for Blended= Blended learning</a:t>
            </a:r>
          </a:p>
        </p:txBody>
      </p:sp>
      <p:pic>
        <p:nvPicPr>
          <p:cNvPr id="7" name="Content Placeholder 6"/>
          <p:cNvPicPr>
            <a:picLocks noGrp="1" noChangeAspect="1"/>
          </p:cNvPicPr>
          <p:nvPr>
            <p:ph idx="1"/>
          </p:nvPr>
        </p:nvPicPr>
        <p:blipFill>
          <a:blip r:embed="rId2"/>
          <a:stretch>
            <a:fillRect/>
          </a:stretch>
        </p:blipFill>
        <p:spPr>
          <a:xfrm>
            <a:off x="5837212" y="3007123"/>
            <a:ext cx="2672250" cy="2335667"/>
          </a:xfrm>
          <a:prstGeom prst="rect">
            <a:avLst/>
          </a:prstGeom>
        </p:spPr>
      </p:pic>
      <p:sp>
        <p:nvSpPr>
          <p:cNvPr id="4" name="Date Placeholder 3"/>
          <p:cNvSpPr>
            <a:spLocks noGrp="1"/>
          </p:cNvSpPr>
          <p:nvPr>
            <p:ph type="dt" sz="half"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E1212A4-7191-4937-B8CA-030D897BACAD}" type="datetime1">
              <a:rPr kumimoji="0" lang="fi-FI" altLang="fi-FI" sz="1000" b="0" i="0" u="none" strike="noStrike" kern="1200" cap="none" spc="0" normalizeH="0" baseline="0" noProof="0" smtClean="0">
                <a:ln>
                  <a:noFill/>
                </a:ln>
                <a:solidFill>
                  <a:srgbClr val="4C4C4C"/>
                </a:solidFill>
                <a:effectLst/>
                <a:uLnTx/>
                <a:uFillTx/>
                <a:latin typeface="Tahoma"/>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13.7.2022</a:t>
            </a:fld>
            <a:endParaRPr kumimoji="0" lang="fi-FI" altLang="fi-FI" sz="1000" b="0" i="0" u="none" strike="noStrike" kern="1200" cap="none" spc="0" normalizeH="0" baseline="0" noProof="0">
              <a:ln>
                <a:noFill/>
              </a:ln>
              <a:solidFill>
                <a:srgbClr val="4C4C4C"/>
              </a:solidFill>
              <a:effectLst/>
              <a:uLnTx/>
              <a:uFillTx/>
              <a:latin typeface="Tahoma"/>
              <a:ea typeface="ＭＳ Ｐゴシック" pitchFamily="1" charset="-128"/>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5EBF435-A785-4395-8ECF-0091AC2F1189}" type="slidenum">
              <a:rPr kumimoji="0" lang="fi-FI" altLang="fi-FI" sz="1000" b="0" i="0" u="none" strike="noStrike" kern="1200" cap="none" spc="0" normalizeH="0" baseline="0" noProof="0" smtClean="0">
                <a:ln>
                  <a:noFill/>
                </a:ln>
                <a:solidFill>
                  <a:srgbClr val="4C4C4C"/>
                </a:solidFill>
                <a:effectLst/>
                <a:uLnTx/>
                <a:uFillTx/>
                <a:latin typeface="Tahoma" panose="020B060403050404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fi-FI" altLang="fi-FI" sz="1000" b="0" i="0" u="none" strike="noStrike" kern="1200" cap="none" spc="0" normalizeH="0" baseline="0" noProof="0">
              <a:ln>
                <a:noFill/>
              </a:ln>
              <a:solidFill>
                <a:srgbClr val="4C4C4C"/>
              </a:solidFill>
              <a:effectLst/>
              <a:uLnTx/>
              <a:uFillTx/>
              <a:latin typeface="Tahoma" panose="020B060403050404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1EFE9DCB-A2B0-4DD9-BD4C-C38EB56B58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3954" y="70888"/>
            <a:ext cx="1052612" cy="1052612"/>
          </a:xfrm>
          <a:prstGeom prst="rect">
            <a:avLst/>
          </a:prstGeom>
        </p:spPr>
      </p:pic>
      <p:sp>
        <p:nvSpPr>
          <p:cNvPr id="9" name="Rectangle 8">
            <a:extLst>
              <a:ext uri="{FF2B5EF4-FFF2-40B4-BE49-F238E27FC236}">
                <a16:creationId xmlns:a16="http://schemas.microsoft.com/office/drawing/2014/main" id="{5F7B7E11-0197-48F2-A180-58D318F54391}"/>
              </a:ext>
            </a:extLst>
          </p:cNvPr>
          <p:cNvSpPr/>
          <p:nvPr/>
        </p:nvSpPr>
        <p:spPr>
          <a:xfrm>
            <a:off x="369873" y="2890272"/>
            <a:ext cx="5873831" cy="2677656"/>
          </a:xfrm>
          <a:prstGeom prst="rect">
            <a:avLst/>
          </a:prstGeom>
        </p:spPr>
        <p:txBody>
          <a:bodyPr wrap="square">
            <a:spAutoFit/>
          </a:bodyPr>
          <a:lstStyle/>
          <a:p>
            <a:pPr marL="514350" indent="-514350">
              <a:buFont typeface="+mj-lt"/>
              <a:buAutoNum type="arabicPeriod"/>
            </a:pPr>
            <a:r>
              <a:rPr lang="en-GB" sz="2800" dirty="0"/>
              <a:t>a combination of face-to-face and online teaching</a:t>
            </a:r>
          </a:p>
          <a:p>
            <a:pPr marL="514350" indent="-514350">
              <a:buFont typeface="+mj-lt"/>
              <a:buAutoNum type="arabicPeriod"/>
            </a:pPr>
            <a:r>
              <a:rPr lang="en-GB" sz="2800" dirty="0"/>
              <a:t>a combination of technologies</a:t>
            </a:r>
          </a:p>
          <a:p>
            <a:pPr marL="514350" indent="-514350">
              <a:buFont typeface="+mj-lt"/>
              <a:buAutoNum type="arabicPeriod"/>
            </a:pPr>
            <a:r>
              <a:rPr lang="en-GB" sz="2800" dirty="0"/>
              <a:t>a combination of methodologies</a:t>
            </a:r>
          </a:p>
          <a:p>
            <a:endParaRPr lang="en-GB" sz="2800" dirty="0"/>
          </a:p>
          <a:p>
            <a:r>
              <a:rPr lang="en-GB" sz="2800" dirty="0"/>
              <a:t>Sharma (2010)</a:t>
            </a:r>
          </a:p>
        </p:txBody>
      </p:sp>
    </p:spTree>
    <p:extLst>
      <p:ext uri="{BB962C8B-B14F-4D97-AF65-F5344CB8AC3E}">
        <p14:creationId xmlns:p14="http://schemas.microsoft.com/office/powerpoint/2010/main" val="2291082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8000" y="332656"/>
            <a:ext cx="5686400" cy="914400"/>
          </a:xfrm>
        </p:spPr>
        <p:txBody>
          <a:bodyPr/>
          <a:lstStyle/>
          <a:p>
            <a:r>
              <a:rPr lang="fi-FI" dirty="0" err="1"/>
              <a:t>Interactivity</a:t>
            </a:r>
            <a:r>
              <a:rPr lang="fi-FI" dirty="0"/>
              <a:t> &amp; </a:t>
            </a:r>
            <a:r>
              <a:rPr lang="fi-FI" dirty="0" err="1"/>
              <a:t>collaboration</a:t>
            </a:r>
            <a:r>
              <a:rPr lang="fi-FI" dirty="0"/>
              <a:t> in e-</a:t>
            </a:r>
            <a:r>
              <a:rPr lang="fi-FI" dirty="0" err="1"/>
              <a:t>learning</a:t>
            </a:r>
            <a:endParaRPr lang="fi-FI" dirty="0"/>
          </a:p>
        </p:txBody>
      </p:sp>
      <p:sp>
        <p:nvSpPr>
          <p:cNvPr id="3" name="Content Placeholder 2"/>
          <p:cNvSpPr>
            <a:spLocks noGrp="1"/>
          </p:cNvSpPr>
          <p:nvPr>
            <p:ph idx="1"/>
          </p:nvPr>
        </p:nvSpPr>
        <p:spPr>
          <a:xfrm>
            <a:off x="323528" y="1700808"/>
            <a:ext cx="8077200" cy="5006240"/>
          </a:xfrm>
        </p:spPr>
        <p:txBody>
          <a:bodyPr/>
          <a:lstStyle/>
          <a:p>
            <a:r>
              <a:rPr lang="en-US" dirty="0"/>
              <a:t>Increasing the time spent on e-learning </a:t>
            </a:r>
            <a:r>
              <a:rPr lang="en-US" dirty="0">
                <a:solidFill>
                  <a:srgbClr val="FF0000"/>
                </a:solidFill>
              </a:rPr>
              <a:t>is only useful when the learning is interactive</a:t>
            </a:r>
            <a:r>
              <a:rPr lang="en-US" dirty="0"/>
              <a:t>.</a:t>
            </a:r>
            <a:r>
              <a:rPr lang="fi-FI" sz="1600" dirty="0"/>
              <a:t>(</a:t>
            </a:r>
            <a:r>
              <a:rPr lang="fi-FI" sz="1600" dirty="0" err="1"/>
              <a:t>Castaño-Muñoz</a:t>
            </a:r>
            <a:r>
              <a:rPr lang="fi-FI" sz="1600" dirty="0"/>
              <a:t> et al., 2014)</a:t>
            </a:r>
          </a:p>
          <a:p>
            <a:r>
              <a:rPr lang="en-US" dirty="0"/>
              <a:t>In order to meaningfully increase learning in the online community, social interaction itself is not yet enough, but </a:t>
            </a:r>
            <a:r>
              <a:rPr lang="en-US" dirty="0">
                <a:solidFill>
                  <a:srgbClr val="FF0000"/>
                </a:solidFill>
              </a:rPr>
              <a:t>the interaction must be guided and linked to pedagogy</a:t>
            </a:r>
            <a:r>
              <a:rPr lang="en-US" dirty="0"/>
              <a:t>. </a:t>
            </a:r>
            <a:r>
              <a:rPr lang="fi-FI" sz="1600" dirty="0"/>
              <a:t>(</a:t>
            </a:r>
            <a:r>
              <a:rPr lang="fi-FI" sz="1600" dirty="0" err="1"/>
              <a:t>Garrison</a:t>
            </a:r>
            <a:r>
              <a:rPr lang="fi-FI" sz="1600" dirty="0"/>
              <a:t> &amp; </a:t>
            </a:r>
            <a:r>
              <a:rPr lang="fi-FI" sz="1600" dirty="0" err="1"/>
              <a:t>Arbaugh</a:t>
            </a:r>
            <a:r>
              <a:rPr lang="fi-FI" sz="1600" dirty="0"/>
              <a:t>, 2007)</a:t>
            </a:r>
          </a:p>
          <a:p>
            <a:r>
              <a:rPr lang="en-US" dirty="0"/>
              <a:t>A meaningful combination of </a:t>
            </a:r>
            <a:r>
              <a:rPr lang="en-US" dirty="0">
                <a:solidFill>
                  <a:srgbClr val="FF0000"/>
                </a:solidFill>
              </a:rPr>
              <a:t>independent study and learning together often produces the best learning outcomes</a:t>
            </a:r>
            <a:r>
              <a:rPr lang="en-US" dirty="0"/>
              <a:t>.</a:t>
            </a:r>
            <a:r>
              <a:rPr lang="fi-FI" sz="1600" dirty="0"/>
              <a:t>	</a:t>
            </a:r>
            <a:r>
              <a:rPr lang="fi-FI" sz="1600" dirty="0" err="1"/>
              <a:t>Pedagogy</a:t>
            </a:r>
            <a:r>
              <a:rPr lang="fi-FI" sz="1600" dirty="0"/>
              <a:t> as </a:t>
            </a:r>
            <a:r>
              <a:rPr lang="fi-FI" sz="1600" dirty="0" err="1"/>
              <a:t>collaborative</a:t>
            </a:r>
            <a:r>
              <a:rPr lang="fi-FI" sz="1600" dirty="0"/>
              <a:t> design science (</a:t>
            </a:r>
            <a:r>
              <a:rPr lang="fi-FI" sz="1600" dirty="0" err="1"/>
              <a:t>Laurillard</a:t>
            </a:r>
            <a:r>
              <a:rPr lang="fi-FI" sz="1600" dirty="0"/>
              <a:t>, 2012).</a:t>
            </a:r>
          </a:p>
        </p:txBody>
      </p:sp>
      <p:sp>
        <p:nvSpPr>
          <p:cNvPr id="4" name="Date Placeholder 3"/>
          <p:cNvSpPr>
            <a:spLocks noGrp="1"/>
          </p:cNvSpPr>
          <p:nvPr>
            <p:ph type="dt" sz="half"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E1212A4-7191-4937-B8CA-030D897BACAD}" type="datetime1">
              <a:rPr kumimoji="0" lang="fi-FI" altLang="fi-FI" sz="1000" b="0" i="0" u="none" strike="noStrike" kern="1200" cap="none" spc="0" normalizeH="0" baseline="0" noProof="0" smtClean="0">
                <a:ln>
                  <a:noFill/>
                </a:ln>
                <a:solidFill>
                  <a:srgbClr val="4C4C4C"/>
                </a:solidFill>
                <a:effectLst/>
                <a:uLnTx/>
                <a:uFillTx/>
                <a:latin typeface="Tahoma"/>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13.7.2022</a:t>
            </a:fld>
            <a:endParaRPr kumimoji="0" lang="fi-FI" altLang="fi-FI" sz="1000" b="0" i="0" u="none" strike="noStrike" kern="1200" cap="none" spc="0" normalizeH="0" baseline="0" noProof="0">
              <a:ln>
                <a:noFill/>
              </a:ln>
              <a:solidFill>
                <a:srgbClr val="4C4C4C"/>
              </a:solidFill>
              <a:effectLst/>
              <a:uLnTx/>
              <a:uFillTx/>
              <a:latin typeface="Tahoma"/>
              <a:ea typeface="ＭＳ Ｐゴシック" pitchFamily="1" charset="-128"/>
              <a:cs typeface="+mn-cs"/>
            </a:endParaRPr>
          </a:p>
        </p:txBody>
      </p:sp>
      <p:sp>
        <p:nvSpPr>
          <p:cNvPr id="5" name="Footer Placeholder 4"/>
          <p:cNvSpPr>
            <a:spLocks noGrp="1"/>
          </p:cNvSpPr>
          <p:nvPr>
            <p:ph type="ftr" sz="quarter" idx="11"/>
          </p:nvPr>
        </p:nvSpPr>
        <p:spPr>
          <a:xfrm>
            <a:off x="3082834" y="5972889"/>
            <a:ext cx="4531981" cy="26161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i-FI" altLang="fi-FI" sz="1100" b="0" i="0" u="none" strike="noStrike" kern="1200" cap="none" spc="0" normalizeH="0" baseline="0" noProof="0" dirty="0">
                <a:ln>
                  <a:noFill/>
                </a:ln>
                <a:solidFill>
                  <a:srgbClr val="4C4C4C"/>
                </a:solidFill>
                <a:effectLst/>
                <a:uLnTx/>
                <a:uFillTx/>
                <a:latin typeface="Tahoma"/>
                <a:ea typeface="ＭＳ Ｐゴシック" pitchFamily="1" charset="-128"/>
                <a:cs typeface="+mn-cs"/>
              </a:rPr>
              <a:t>Sanna-Katja Parikka opetusteknologia@helsinki.fi 22/08/2018</a:t>
            </a: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5EBF435-A785-4395-8ECF-0091AC2F1189}" type="slidenum">
              <a:rPr kumimoji="0" lang="fi-FI" altLang="fi-FI" sz="1000" b="0" i="0" u="none" strike="noStrike" kern="1200" cap="none" spc="0" normalizeH="0" baseline="0" noProof="0" smtClean="0">
                <a:ln>
                  <a:noFill/>
                </a:ln>
                <a:solidFill>
                  <a:srgbClr val="4C4C4C"/>
                </a:solidFill>
                <a:effectLst/>
                <a:uLnTx/>
                <a:uFillTx/>
                <a:latin typeface="Tahoma" panose="020B060403050404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fi-FI" altLang="fi-FI" sz="1000" b="0" i="0" u="none" strike="noStrike" kern="1200" cap="none" spc="0" normalizeH="0" baseline="0" noProof="0">
              <a:ln>
                <a:noFill/>
              </a:ln>
              <a:solidFill>
                <a:srgbClr val="4C4C4C"/>
              </a:solidFill>
              <a:effectLst/>
              <a:uLnTx/>
              <a:uFillTx/>
              <a:latin typeface="Tahoma" panose="020B060403050404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35834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122" y="396904"/>
            <a:ext cx="8608094" cy="461565"/>
          </a:xfrm>
          <a:prstGeom prst="rect">
            <a:avLst/>
          </a:prstGeom>
          <a:noFill/>
        </p:spPr>
        <p:txBody>
          <a:bodyPr wrap="square" lIns="65306" tIns="32653" rIns="65306" bIns="32653">
            <a:spAutoFit/>
          </a:bodyPr>
          <a:lstStyle/>
          <a:p>
            <a:pPr algn="ctr"/>
            <a:r>
              <a:rPr lang="en-GB" sz="2571" b="1" dirty="0">
                <a:solidFill>
                  <a:schemeClr val="accent1">
                    <a:lumMod val="50000"/>
                  </a:schemeClr>
                </a:solidFill>
              </a:rPr>
              <a:t>Learning types cards (front)</a:t>
            </a:r>
            <a:endParaRPr lang="en-GB" sz="2571" dirty="0">
              <a:solidFill>
                <a:schemeClr val="accent1">
                  <a:lumMod val="50000"/>
                </a:schemeClr>
              </a:solidFill>
            </a:endParaRPr>
          </a:p>
        </p:txBody>
      </p:sp>
      <p:sp>
        <p:nvSpPr>
          <p:cNvPr id="9" name="Rectangle 8"/>
          <p:cNvSpPr/>
          <p:nvPr/>
        </p:nvSpPr>
        <p:spPr>
          <a:xfrm>
            <a:off x="857122" y="6291167"/>
            <a:ext cx="7367770" cy="356123"/>
          </a:xfrm>
          <a:prstGeom prst="rect">
            <a:avLst/>
          </a:prstGeom>
        </p:spPr>
        <p:txBody>
          <a:bodyPr wrap="square">
            <a:spAutoFit/>
          </a:bodyPr>
          <a:lstStyle/>
          <a:p>
            <a:pPr algn="ctr"/>
            <a:r>
              <a:rPr lang="en-US" sz="1714" dirty="0"/>
              <a:t>learning types on one side and examples of activities on the other</a:t>
            </a:r>
            <a:endParaRPr lang="en-GB" sz="1714" dirty="0"/>
          </a:p>
        </p:txBody>
      </p:sp>
      <p:pic>
        <p:nvPicPr>
          <p:cNvPr id="6" name="Picture 5">
            <a:extLst>
              <a:ext uri="{FF2B5EF4-FFF2-40B4-BE49-F238E27FC236}">
                <a16:creationId xmlns:a16="http://schemas.microsoft.com/office/drawing/2014/main" id="{BA4E8F24-D15B-4CEA-ADF8-D9A3E87CCA1E}"/>
              </a:ext>
            </a:extLst>
          </p:cNvPr>
          <p:cNvPicPr>
            <a:picLocks noChangeAspect="1"/>
          </p:cNvPicPr>
          <p:nvPr/>
        </p:nvPicPr>
        <p:blipFill>
          <a:blip r:embed="rId2"/>
          <a:stretch>
            <a:fillRect/>
          </a:stretch>
        </p:blipFill>
        <p:spPr>
          <a:xfrm>
            <a:off x="-4995" y="1291317"/>
            <a:ext cx="3067331" cy="2300498"/>
          </a:xfrm>
          <a:prstGeom prst="rect">
            <a:avLst/>
          </a:prstGeom>
        </p:spPr>
      </p:pic>
      <p:pic>
        <p:nvPicPr>
          <p:cNvPr id="8" name="Picture 7">
            <a:extLst>
              <a:ext uri="{FF2B5EF4-FFF2-40B4-BE49-F238E27FC236}">
                <a16:creationId xmlns:a16="http://schemas.microsoft.com/office/drawing/2014/main" id="{F3CF55E8-B680-45D6-AFE3-552E25AE8979}"/>
              </a:ext>
            </a:extLst>
          </p:cNvPr>
          <p:cNvPicPr>
            <a:picLocks noChangeAspect="1"/>
          </p:cNvPicPr>
          <p:nvPr/>
        </p:nvPicPr>
        <p:blipFill>
          <a:blip r:embed="rId3"/>
          <a:stretch>
            <a:fillRect/>
          </a:stretch>
        </p:blipFill>
        <p:spPr>
          <a:xfrm>
            <a:off x="6137434" y="3759330"/>
            <a:ext cx="3006566" cy="2254925"/>
          </a:xfrm>
          <a:prstGeom prst="rect">
            <a:avLst/>
          </a:prstGeom>
        </p:spPr>
      </p:pic>
      <p:pic>
        <p:nvPicPr>
          <p:cNvPr id="20" name="Picture 19">
            <a:extLst>
              <a:ext uri="{FF2B5EF4-FFF2-40B4-BE49-F238E27FC236}">
                <a16:creationId xmlns:a16="http://schemas.microsoft.com/office/drawing/2014/main" id="{BE696266-CF29-4502-BBD4-168402EF19FD}"/>
              </a:ext>
            </a:extLst>
          </p:cNvPr>
          <p:cNvPicPr>
            <a:picLocks noChangeAspect="1"/>
          </p:cNvPicPr>
          <p:nvPr/>
        </p:nvPicPr>
        <p:blipFill>
          <a:blip r:embed="rId4"/>
          <a:stretch>
            <a:fillRect/>
          </a:stretch>
        </p:blipFill>
        <p:spPr>
          <a:xfrm>
            <a:off x="3087875" y="1263923"/>
            <a:ext cx="3067330" cy="2300498"/>
          </a:xfrm>
          <a:prstGeom prst="rect">
            <a:avLst/>
          </a:prstGeom>
        </p:spPr>
      </p:pic>
      <p:pic>
        <p:nvPicPr>
          <p:cNvPr id="22" name="Picture 21">
            <a:extLst>
              <a:ext uri="{FF2B5EF4-FFF2-40B4-BE49-F238E27FC236}">
                <a16:creationId xmlns:a16="http://schemas.microsoft.com/office/drawing/2014/main" id="{EC7513C3-2631-47D0-A690-92D49F046489}"/>
              </a:ext>
            </a:extLst>
          </p:cNvPr>
          <p:cNvPicPr>
            <a:picLocks noChangeAspect="1"/>
          </p:cNvPicPr>
          <p:nvPr/>
        </p:nvPicPr>
        <p:blipFill>
          <a:blip r:embed="rId5"/>
          <a:stretch>
            <a:fillRect/>
          </a:stretch>
        </p:blipFill>
        <p:spPr>
          <a:xfrm>
            <a:off x="6137434" y="1263923"/>
            <a:ext cx="3067330" cy="2300498"/>
          </a:xfrm>
          <a:prstGeom prst="rect">
            <a:avLst/>
          </a:prstGeom>
        </p:spPr>
      </p:pic>
      <p:pic>
        <p:nvPicPr>
          <p:cNvPr id="24" name="Picture 23">
            <a:extLst>
              <a:ext uri="{FF2B5EF4-FFF2-40B4-BE49-F238E27FC236}">
                <a16:creationId xmlns:a16="http://schemas.microsoft.com/office/drawing/2014/main" id="{8472221E-609C-48B1-A6F2-933F77635243}"/>
              </a:ext>
            </a:extLst>
          </p:cNvPr>
          <p:cNvPicPr>
            <a:picLocks noChangeAspect="1"/>
          </p:cNvPicPr>
          <p:nvPr/>
        </p:nvPicPr>
        <p:blipFill>
          <a:blip r:embed="rId6"/>
          <a:stretch>
            <a:fillRect/>
          </a:stretch>
        </p:blipFill>
        <p:spPr>
          <a:xfrm>
            <a:off x="29884" y="3803704"/>
            <a:ext cx="3057991" cy="2293493"/>
          </a:xfrm>
          <a:prstGeom prst="rect">
            <a:avLst/>
          </a:prstGeom>
        </p:spPr>
      </p:pic>
      <p:pic>
        <p:nvPicPr>
          <p:cNvPr id="26" name="Picture 25">
            <a:extLst>
              <a:ext uri="{FF2B5EF4-FFF2-40B4-BE49-F238E27FC236}">
                <a16:creationId xmlns:a16="http://schemas.microsoft.com/office/drawing/2014/main" id="{191468F6-6A3E-4EDB-8126-42433CFC0278}"/>
              </a:ext>
            </a:extLst>
          </p:cNvPr>
          <p:cNvPicPr>
            <a:picLocks noChangeAspect="1"/>
          </p:cNvPicPr>
          <p:nvPr/>
        </p:nvPicPr>
        <p:blipFill>
          <a:blip r:embed="rId7"/>
          <a:stretch>
            <a:fillRect/>
          </a:stretch>
        </p:blipFill>
        <p:spPr>
          <a:xfrm>
            <a:off x="3070104" y="3736543"/>
            <a:ext cx="3067330" cy="2300498"/>
          </a:xfrm>
          <a:prstGeom prst="rect">
            <a:avLst/>
          </a:prstGeom>
        </p:spPr>
      </p:pic>
    </p:spTree>
    <p:extLst>
      <p:ext uri="{BB962C8B-B14F-4D97-AF65-F5344CB8AC3E}">
        <p14:creationId xmlns:p14="http://schemas.microsoft.com/office/powerpoint/2010/main" val="3127903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122" y="396904"/>
            <a:ext cx="8608094" cy="461565"/>
          </a:xfrm>
          <a:prstGeom prst="rect">
            <a:avLst/>
          </a:prstGeom>
          <a:noFill/>
        </p:spPr>
        <p:txBody>
          <a:bodyPr wrap="square" lIns="65306" tIns="32653" rIns="65306" bIns="32653">
            <a:spAutoFit/>
          </a:bodyPr>
          <a:lstStyle/>
          <a:p>
            <a:pPr algn="ctr"/>
            <a:r>
              <a:rPr lang="en-GB" sz="2571" b="1" dirty="0">
                <a:solidFill>
                  <a:schemeClr val="accent1">
                    <a:lumMod val="50000"/>
                  </a:schemeClr>
                </a:solidFill>
              </a:rPr>
              <a:t>Learning types cards (back)</a:t>
            </a:r>
            <a:endParaRPr lang="en-GB" sz="2571" dirty="0">
              <a:solidFill>
                <a:schemeClr val="accent1">
                  <a:lumMod val="50000"/>
                </a:schemeClr>
              </a:solidFill>
            </a:endParaRPr>
          </a:p>
        </p:txBody>
      </p:sp>
      <p:sp>
        <p:nvSpPr>
          <p:cNvPr id="9" name="Rectangle 8"/>
          <p:cNvSpPr/>
          <p:nvPr/>
        </p:nvSpPr>
        <p:spPr>
          <a:xfrm>
            <a:off x="857122" y="6291167"/>
            <a:ext cx="7367770" cy="356123"/>
          </a:xfrm>
          <a:prstGeom prst="rect">
            <a:avLst/>
          </a:prstGeom>
        </p:spPr>
        <p:txBody>
          <a:bodyPr wrap="square">
            <a:spAutoFit/>
          </a:bodyPr>
          <a:lstStyle/>
          <a:p>
            <a:pPr algn="ctr"/>
            <a:r>
              <a:rPr lang="en-US" sz="1714" dirty="0"/>
              <a:t>learning types on one side and examples of activities on the other</a:t>
            </a:r>
            <a:endParaRPr lang="en-GB" sz="1714" dirty="0"/>
          </a:p>
        </p:txBody>
      </p:sp>
      <p:pic>
        <p:nvPicPr>
          <p:cNvPr id="4" name="Picture 3">
            <a:extLst>
              <a:ext uri="{FF2B5EF4-FFF2-40B4-BE49-F238E27FC236}">
                <a16:creationId xmlns:a16="http://schemas.microsoft.com/office/drawing/2014/main" id="{920F70A2-B7CD-40FC-947B-E8D36524ED0D}"/>
              </a:ext>
            </a:extLst>
          </p:cNvPr>
          <p:cNvPicPr>
            <a:picLocks noChangeAspect="1"/>
          </p:cNvPicPr>
          <p:nvPr/>
        </p:nvPicPr>
        <p:blipFill>
          <a:blip r:embed="rId2"/>
          <a:stretch>
            <a:fillRect/>
          </a:stretch>
        </p:blipFill>
        <p:spPr>
          <a:xfrm>
            <a:off x="60764" y="1263923"/>
            <a:ext cx="3067330" cy="2300498"/>
          </a:xfrm>
          <a:prstGeom prst="rect">
            <a:avLst/>
          </a:prstGeom>
        </p:spPr>
      </p:pic>
      <p:pic>
        <p:nvPicPr>
          <p:cNvPr id="7" name="Picture 6">
            <a:extLst>
              <a:ext uri="{FF2B5EF4-FFF2-40B4-BE49-F238E27FC236}">
                <a16:creationId xmlns:a16="http://schemas.microsoft.com/office/drawing/2014/main" id="{28C6E9F0-B13C-4FE9-B53D-E0C25AB77ADD}"/>
              </a:ext>
            </a:extLst>
          </p:cNvPr>
          <p:cNvPicPr>
            <a:picLocks noChangeAspect="1"/>
          </p:cNvPicPr>
          <p:nvPr/>
        </p:nvPicPr>
        <p:blipFill>
          <a:blip r:embed="rId3"/>
          <a:stretch>
            <a:fillRect/>
          </a:stretch>
        </p:blipFill>
        <p:spPr>
          <a:xfrm>
            <a:off x="6155205" y="3818547"/>
            <a:ext cx="3041046" cy="2315904"/>
          </a:xfrm>
          <a:prstGeom prst="rect">
            <a:avLst/>
          </a:prstGeom>
        </p:spPr>
      </p:pic>
      <p:pic>
        <p:nvPicPr>
          <p:cNvPr id="11" name="Picture 10">
            <a:extLst>
              <a:ext uri="{FF2B5EF4-FFF2-40B4-BE49-F238E27FC236}">
                <a16:creationId xmlns:a16="http://schemas.microsoft.com/office/drawing/2014/main" id="{59A07051-978A-4168-88BC-20DFEA53E112}"/>
              </a:ext>
            </a:extLst>
          </p:cNvPr>
          <p:cNvPicPr>
            <a:picLocks noChangeAspect="1"/>
          </p:cNvPicPr>
          <p:nvPr/>
        </p:nvPicPr>
        <p:blipFill>
          <a:blip r:embed="rId4"/>
          <a:stretch>
            <a:fillRect/>
          </a:stretch>
        </p:blipFill>
        <p:spPr>
          <a:xfrm>
            <a:off x="3108959" y="1263923"/>
            <a:ext cx="3067331" cy="2300498"/>
          </a:xfrm>
          <a:prstGeom prst="rect">
            <a:avLst/>
          </a:prstGeom>
        </p:spPr>
      </p:pic>
      <p:pic>
        <p:nvPicPr>
          <p:cNvPr id="13" name="Picture 12">
            <a:extLst>
              <a:ext uri="{FF2B5EF4-FFF2-40B4-BE49-F238E27FC236}">
                <a16:creationId xmlns:a16="http://schemas.microsoft.com/office/drawing/2014/main" id="{65BB7983-0C1C-4709-BC2A-28363316ED66}"/>
              </a:ext>
            </a:extLst>
          </p:cNvPr>
          <p:cNvPicPr>
            <a:picLocks noChangeAspect="1"/>
          </p:cNvPicPr>
          <p:nvPr/>
        </p:nvPicPr>
        <p:blipFill>
          <a:blip r:embed="rId5"/>
          <a:stretch>
            <a:fillRect/>
          </a:stretch>
        </p:blipFill>
        <p:spPr>
          <a:xfrm>
            <a:off x="6194061" y="1263923"/>
            <a:ext cx="2886769" cy="2165077"/>
          </a:xfrm>
          <a:prstGeom prst="rect">
            <a:avLst/>
          </a:prstGeom>
        </p:spPr>
      </p:pic>
      <p:pic>
        <p:nvPicPr>
          <p:cNvPr id="15" name="Picture 14">
            <a:extLst>
              <a:ext uri="{FF2B5EF4-FFF2-40B4-BE49-F238E27FC236}">
                <a16:creationId xmlns:a16="http://schemas.microsoft.com/office/drawing/2014/main" id="{0095E742-1C6F-4C09-A278-7C6190110342}"/>
              </a:ext>
            </a:extLst>
          </p:cNvPr>
          <p:cNvPicPr>
            <a:picLocks noChangeAspect="1"/>
          </p:cNvPicPr>
          <p:nvPr/>
        </p:nvPicPr>
        <p:blipFill>
          <a:blip r:embed="rId6"/>
          <a:stretch>
            <a:fillRect/>
          </a:stretch>
        </p:blipFill>
        <p:spPr>
          <a:xfrm>
            <a:off x="60764" y="3757086"/>
            <a:ext cx="3087872" cy="2315904"/>
          </a:xfrm>
          <a:prstGeom prst="rect">
            <a:avLst/>
          </a:prstGeom>
        </p:spPr>
      </p:pic>
      <p:pic>
        <p:nvPicPr>
          <p:cNvPr id="17" name="Picture 16">
            <a:extLst>
              <a:ext uri="{FF2B5EF4-FFF2-40B4-BE49-F238E27FC236}">
                <a16:creationId xmlns:a16="http://schemas.microsoft.com/office/drawing/2014/main" id="{0D250240-0458-4963-B358-32817C8BF6B8}"/>
              </a:ext>
            </a:extLst>
          </p:cNvPr>
          <p:cNvPicPr>
            <a:picLocks noChangeAspect="1"/>
          </p:cNvPicPr>
          <p:nvPr/>
        </p:nvPicPr>
        <p:blipFill>
          <a:blip r:embed="rId7"/>
          <a:stretch>
            <a:fillRect/>
          </a:stretch>
        </p:blipFill>
        <p:spPr>
          <a:xfrm>
            <a:off x="3148637" y="3782599"/>
            <a:ext cx="3087872" cy="2315904"/>
          </a:xfrm>
          <a:prstGeom prst="rect">
            <a:avLst/>
          </a:prstGeom>
        </p:spPr>
      </p:pic>
    </p:spTree>
    <p:extLst>
      <p:ext uri="{BB962C8B-B14F-4D97-AF65-F5344CB8AC3E}">
        <p14:creationId xmlns:p14="http://schemas.microsoft.com/office/powerpoint/2010/main" val="3967946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uorakulmio 5"/>
          <p:cNvSpPr/>
          <p:nvPr/>
        </p:nvSpPr>
        <p:spPr>
          <a:xfrm>
            <a:off x="1384395" y="290464"/>
            <a:ext cx="7695116" cy="1323439"/>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4000" b="1" dirty="0">
                <a:solidFill>
                  <a:srgbClr val="FF0000"/>
                </a:solidFill>
              </a:rPr>
              <a:t>ATMOSPHERE &amp; ORIENTATION </a:t>
            </a:r>
            <a:endParaRPr lang="en-GB" sz="4000" dirty="0">
              <a:solidFill>
                <a:srgbClr val="FF0000"/>
              </a:solidFill>
            </a:endParaRPr>
          </a:p>
        </p:txBody>
      </p:sp>
      <p:sp>
        <p:nvSpPr>
          <p:cNvPr id="11" name="TextBox 4"/>
          <p:cNvSpPr txBox="1"/>
          <p:nvPr/>
        </p:nvSpPr>
        <p:spPr>
          <a:xfrm>
            <a:off x="1256608" y="1757926"/>
            <a:ext cx="7145711" cy="3416320"/>
          </a:xfrm>
          <a:prstGeom prst="rect">
            <a:avLst/>
          </a:prstGeom>
          <a:noFill/>
        </p:spPr>
        <p:txBody>
          <a:bodyPr wrap="square" rtlCol="0" anchor="t">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3600" dirty="0">
                <a:solidFill>
                  <a:prstClr val="black">
                    <a:lumMod val="95000"/>
                    <a:lumOff val="5000"/>
                  </a:prstClr>
                </a:solidFill>
              </a:rPr>
              <a:t>The student tunes in to peers, focuses on studies and learning environment. Student </a:t>
            </a:r>
            <a:r>
              <a:rPr lang="en-US" sz="3600" dirty="0"/>
              <a:t>recognizes the role of the group in learning and commits to its activities as agreed.</a:t>
            </a:r>
            <a:endParaRPr lang="en-GB" sz="3600" dirty="0">
              <a:solidFill>
                <a:prstClr val="black">
                  <a:lumMod val="95000"/>
                  <a:lumOff val="5000"/>
                </a:prstClr>
              </a:solidFill>
            </a:endParaRPr>
          </a:p>
        </p:txBody>
      </p:sp>
      <p:pic>
        <p:nvPicPr>
          <p:cNvPr id="13" name="Picture 6"/>
          <p:cNvPicPr>
            <a:picLocks noChangeAspect="1"/>
          </p:cNvPicPr>
          <p:nvPr/>
        </p:nvPicPr>
        <p:blipFill>
          <a:blip r:embed="rId2"/>
          <a:stretch>
            <a:fillRect/>
          </a:stretch>
        </p:blipFill>
        <p:spPr>
          <a:xfrm>
            <a:off x="6644569" y="5860280"/>
            <a:ext cx="809789" cy="741599"/>
          </a:xfrm>
          <a:prstGeom prst="rect">
            <a:avLst/>
          </a:prstGeom>
        </p:spPr>
      </p:pic>
      <p:pic>
        <p:nvPicPr>
          <p:cNvPr id="14" name="Picture 7"/>
          <p:cNvPicPr>
            <a:picLocks noChangeAspect="1"/>
          </p:cNvPicPr>
          <p:nvPr/>
        </p:nvPicPr>
        <p:blipFill>
          <a:blip r:embed="rId3"/>
          <a:stretch>
            <a:fillRect/>
          </a:stretch>
        </p:blipFill>
        <p:spPr>
          <a:xfrm>
            <a:off x="4724400" y="5837146"/>
            <a:ext cx="792404" cy="711958"/>
          </a:xfrm>
          <a:prstGeom prst="rect">
            <a:avLst/>
          </a:prstGeom>
        </p:spPr>
      </p:pic>
      <p:pic>
        <p:nvPicPr>
          <p:cNvPr id="15"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5043" y="5869423"/>
            <a:ext cx="805159" cy="711958"/>
          </a:xfrm>
          <a:prstGeom prst="rect">
            <a:avLst/>
          </a:prstGeom>
        </p:spPr>
      </p:pic>
      <p:sp>
        <p:nvSpPr>
          <p:cNvPr id="17" name="Suorakulmio 16"/>
          <p:cNvSpPr/>
          <p:nvPr/>
        </p:nvSpPr>
        <p:spPr>
          <a:xfrm>
            <a:off x="-3624" y="-2175"/>
            <a:ext cx="9236426" cy="6860175"/>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sp>
        <p:nvSpPr>
          <p:cNvPr id="2" name="AutoShape 2" descr="data:image/jpg;base64,%20/9j/4AAQSkZJRgABAQEAYABgAAD/2wBDAAUDBAQEAwUEBAQFBQUGBwwIBwcHBw8LCwkMEQ8SEhEPERETFhwXExQaFRERGCEYGh0dHx8fExciJCIeJBweHx7/2wBDAQUFBQcGBw4ICA4eFBEUHh4eHh4eHh4eHh4eHh4eHh4eHh4eHh4eHh4eHh4eHh4eHh4eHh4eHh4eHh4eHh4eHh7/wAARCACFANo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KoooqSgrkvjD4nuvBvww8QeJ7KBZ7qwtGkgRhld5IVSw/ugsCfYGutqrqun2eq6ZdaZqNvHc2d1E0M8MgysiMMMp+oNMD5y8deJviL8N7GwkufHE3iI+I9DvZx5trEhsrqKBZVki2j/V842nNc0/xP8AH0fh+Z9N8WaxrWluulNLqsekotxb3U8mJrWEFQsx28jjg4Ga9v0v4HeBLGC8hZNXvhc6fJpsZvdSlnNpbOMNFBuP7tSPSuk8S+A/D+v+DbPwpereR6dZGBrc2108MsbQ48thIp3ZGBzQI8V8Xal47svBfhrX9O8feLrM6rr8OlSW+r6VbwTokjspcoFOCNvHqDU+ueMvGmg/Dv4q/wDFT3F7qHhvV7O0sb2WGMSLG/2fdlQMc+Y/bvXqg+GHhx9DtNHvbvXdSgtNVj1aF7/VZriVZ4xhfnck7B/d6ZJ9ah8R/CLwR4g8USeIdQsrs3E8kMt3bxXkkdtdvF/q2miU7ZCOOSO1AHnWha746u/iVceHfFvi/W/DN1qU1xHpEMelQyWN1B5ZMTQzkEiVQNxDdcEe1cTceMviPZ+A9J8RTePteunvvFsmiywWmnwSSiGMyjdEu0bpDsHB4zX0Bpfwq8I6d4vTxPCmpyXcNxLdW8E+ozSW1vNKCHkjiZiqsQSMgdzVa/8Ag/4Mu/DNt4fMepwWlrqr6vA9vfyRTR3LliXEikMPvtgZ4oA8V8U/Frxf4NvdOt01PX7pNU0Sdo313TkgksZjdrELmdIxxHGgcj1yuetXPFPxS8YeAvH3iLR9R1m41jw7aaJbw/2mY0LW19NbFopztH3HkBGOQMr+PsunfCnwnazyzXP9q6tJNps2mStqmoy3TPbSuruhMhJ6qMenaodM+D3gix0rVtLNneXdtq2nw6ddrd3byloIV2xgE8gqOh68D0oA8t8NeJPiH4/0zW9QsvG0/h7/AIRfRrKRY47SN/tty9oJpJZtw+4TwAMCt74NfFDX/FEPi7XtSXdDY6Bp+oW9kFwscrwStLt74ZkBGSeMV1Wt/BHwLqrW5ePVrQR2EOnTrZ6lLAL23iUKkc4UjzAAMc1YvPg94Pm8QNrVu2tadK8UEEkFhqk1vbyRQrtjRo0IVlC8YOcgn1oA8xtvGPj7wz4d8EfEXVvFv9u2vimaNLvRTbRpDAs0bOnkMvzApgA5JzzUOn+PPFVr4Z0vxTrvjzUje+JNEu72x0620eM2ET+RI8UYnxlXTZk5yTg16p4b+DngfQdfg1eytb+T7I0j2Nlc30k1pYtJneYYWJVMgkcdjVaD4G/D+C5eSO01MW+J/IsTqUxtbUzIySNDEW2oSrMMgd6APJfFHxq8R6RpXw8nXXLYSRaNbaz4iWXYHvYpZEj8tAcfNgyPhey1e8cfEXxZa/E/X7Xw/wCLbqa6tNS0+PStBj08TwXsEsaNKWkC5QAMzbi3GK9Z0j4P+AdN02/sF0VbqO+tI7OR7tvOkSGOLykVGblML6Y5561f8OfDnw3oGl6rp+nLfLHqtvHbXUj3TNIUjh8ldrHlSEAGR9aAPFvB3xo1rWPEHjeN9btXs7vS76+8ORRlDJafZS6YYdcsoWQA9voa6nVvH+t+F7D4aeL9b1Rn0DVtE8vV1dVC/a2tRNFLkDgsyuuOnI4rsrv4QeAp9M0jT49HFpHpMTQ28lq3lSMjRGJhI68vlWOc5yTms8fA3wO/hqfw3eSeINQ0qUQhba91iedIfKOU8sMxCeny444oA8iXxp8RDqPhy01fxD4vSTVNAGrSRaFpUNzLE01w3lq6sPlRYyoz613V74w8U2vwl+Kmprq8z6hoOoXVvp9w0Sholjjj28YxnJJ59a7nxX8L/DfiLW7fWZrvXdNvYLIWKSaXqs1nmANuCHy2GRn1qjF8GvCCard3xufELreyNJeWjazOba6LJsbzIt218jrkc0AczrGseLdb8aeEPDlh4qvNHj1Lwi+pXM9vBG7mdGh+bDAjkMw/Gtz9ma98R638MLDxP4k8SXWsXOqp5gSWGNFt9rMpC7QMg4B5ra8B/C/wn4Lvpr7SItQlupLUWazXt9JctDbg5EUZcnYmcHaOOBW74K8NaV4P8MWXhzRI5Y9PskKQrJIXYAknljyeSaANmiiikMKKKKACiiigAooooAKKKKACiiigAooooAKKKKACvknxV+1zq+i+KNW0dPBdjMthezWyyG9cFwjlc428ZxX1tXyT4q/ZE1bWvE+q6wnjmxhW/vZrkRnTnJQSOW25384zTA+mPh7r0nijwJofiSW3W2k1OwhumhVtwjLoG2g98ZrerB+HugyeFvAuh+G5blbp9MsIbRplTaJCiBdwGTjOOma3qACiiikAUUUUAFFFFABRRRQAUUUUAFFFFABRRRQAUUUUAFFFFABRRTJZFiieWQ4RFLMcZwBQA+ivJpv2ivhPb68+jX2vXNjcI+xmutOniQH33JkD3IArZ8f+JvGyeHYte+GekaB4pszCZjuvmDyqB/yyCja3/fWe2KYjvycAk9BXj+v/ALSHww0LXptG1S61i2uIWCyGTSpkA98MAxHuBz2zXG/Cr9q3Rdd1tND8baOPDd1JJ5SXSyl7cPnG19wDR+mTkZ6kVv8A7Y3w8tPGPwvuPENjapJrWiJ9qhljXLSwDmSPI6jb8w9196APWPBni7w34y0kap4Y1i11S0zhnhblD6Mp5U+xAp3jZPEbeGrxvCdxZw6yiF7YXcJkikYc7GAIIz0yDxX5k/Dzxt4j8B+IYtd8Mai9pcrgSJ1inT+5IvRh/LtivpK5/bJkk8LyRw+CzDrzR7Ul+1BrZXx9/GN3B52/hmiwD/A37X19Dqg0/wCIHhiCONZDHLdaYWDREHBzE5OcezZr6p8M69pHibQ7XW9Cv4b/AE+6TfDNEchh6eoI7g8ivyjuZpbm5luJm3yyu0jt6sTkn8zXvf7FHxEvPDfxIh8I3Vwx0bXmMaxMfliuQMo6+m7BU+uR6UWA+86KKKQwooooAKKKKACiiigAooooAKKKKACiiigAooooAKKKKACiiigDyH9p34TWHxG8EXV1Z2cS+JdPiaawuFUB5cDJhY9wwGBnocH1r4u+Evxf8bfC9ru30G5je0nyJbG8QvEkn98LkFW9cde9fpfXxR+0z+zv4ktvF174p8C6VJqul6jK081nbgGa1lblsL/EhOSMdMkY6UxHzXqV3PqOo3V/dMGnupnmlIGAXZix4+pNe7/A39pXW/A+kp4c8T2D+ItDjXZB+8AuLdP7gLcOnopxj1xxXmkPwo+JssZkj8BeIioJBzYuOnsRXIXVvcWtzJbXUEsE8TFJIpUKujDqCDyD7UxnZ/Fe/wDhtqurPqXgHTde0kTuXmsb1YjBGTyfLZXLAZ/hOR6GuIpD0Nfc3gr9mL4Wat4N0TVLy21c3N5p9vcTFb4gb3jVmwMcDJNAHw1Wl4W1STQ/E2la1EcPYXkNyv1Rw39K0/ino1l4d+JXiTQdNWQWWn6nPbQCRtzBEcgZPc4Fc1QB+tWnXlvqGn29/ZyrLb3MSzROvRkYZB/I1Yr85Phx+0F8SPAmgx6Fpd/Z3mnQcQQ31v5phX+6jAg49iSB2xX6DeEdbtPEnhfTNfsJFktr+1juEIOfvDJH1ByPwpCNWiiikMKKKKACiiigAooooAKKKKACiiigAooooAKKKKACiiigAooooAK+FP28fC8mlfFa28RQ2fl2WsWSbplX5XuIyVYH/a27D717j+19e+NfCekaP8QvBOoT2kmmStb6iqKHR4JMFTIh4ZQ4x7b/AK14Zqf7U+ua9oDaN4s8B+Ftdgf76zJIqMezbSTg9eQR+FMR89HkV9EeH/2s/GejaDp+jweG9CkisbWK2R3Mu5lRQoJw3XArwnxJqVvq2ry3tpo2n6NC/wBy0sg4ijHtvZifxNZtMZreMdduPE/izVfEd3DFDcandyXUscWdiM7FiBnnHNZNdX8PvAur+OhqVr4deC41ayhWePTmcJLdR5Icxk8Fl+U7epBOOlU20/xN4N1hbnUtAurOa3YiSLUbBjE4PBV1cYIINAGBXqPwZ+OfjT4ZILHTpYdS0UuWbTrvJRSepjYcoT+I9q9y/Zy8K/Aj4pWU95/whUFnr1mFN9pjXczwAHgSRqW5Qnt1B4PYn0T4o/s2/D/xZoqwaJp1t4Y1KJl8u8s4eCoPKumQG4zzwc45oEXPg1+0F4J+I00WmCSTRddfgWF4wxKf+mT9H+nB9q9fr5ui/Y/8CxW6NF4o8Tx3yYZLhZYQFcdGCiPI55+9n3r3bwRp+t6V4bttN8QasmsXtsDH9uEexrhB91nXJw+OuDgnmkBt0UUUhhRRRQAUUUUAFFFFABRRRQAUUUUAFFFFABRRRQAUUUUAQahZ2uoWM9jfW8Vza3EZjmhlUMjqRggg9Qa+X/H/AOx9pN9fy3ngzxI+kxSEsLK8hM0aH0VwQwHsQfrX1PRTA+O9C/Yz1JpVOu+OLSKP+JbKzZyfoXYY/I15H+0V8Ibz4S+IbS3W8l1LR76LfbXrw7PnHDRtjI3Dg+4P1r9IKqarpmnataGz1Swtb63JBMVxEsiE+uCMUXEfk/pmo3ml6hBqGm301neQOHhngkKOjDuCORX3N+yl8Z3+Jenz+E/F6W82v2UPmJKyDbew5wSV6b1yM46g59a9iPgPwOYzGfB+gFT1H9nxYP8A47XBw/Anw3oXxU0Tx54KVdDktZHW/sYsiCeJ0ZTtH8ByRwOD6CgDotM+FPhPRfiLb+N/Dlkmi3ohlgvILNAkF2jj+JBwpDBWyOuOfWu9oooAKKKKQwooooAKKKKACiiigAooooAKKKKACiiigAooooAKKKKACiiigAooooAK/OX4g/Fz4oWXj7xDZ2njzXoLeDVLmKKNLohURZWAUD0AAFfo1Xl+pfAH4S6jqNzqF54RhlubqZ5pnM8o3OxLMeG7kmmB0XwYv73VPhJ4T1LUbqW7vLnSLaWeeVsvI7Rglie5JrrqpaFpdjoei2ej6XALexsoVgt4gSQiKMKMnnoKu0AFFFFIAooooAKKKKACiiigAooooAKKKKACiiigAooooAKKKKAPLvid8UbbwH8T/Dek65ewWXh/UNPuprmZreSSQSoUEYGwEgHcc8V5VD8efFVxpHhG6vNe0LQYtYtb6ae8n0ua4TdDOEjVUjO4ZU9favfdY8GWep/EXRvGU90/m6VZXFolsY1KSCYqSxJ5BG39a8/svgM2lQaD/YHjvUtKu9Ggu4I7lLGCUyJcSiRgVkBUYIA6UxHQ/C7xjrGveM/EWh6hc2V5baZpul3EFxbwNF5z3ETs7YY5AJUEA8gHmvN9L+L/AI2mHi641DVvDunahpNjfzjw3dWE0V5CYQxidXYhZlOAWI6A13afCnxDbeKbjxFpnxP1iwvL63tINRMenWrC7NupUMdyEKTubhQAN30qjq/wNbXdRnufEfj3XNYjSzu7XTUuYYd9mLlCrkyKoaXAPyhjgUAccf2gtZ03xTrWj63b2cVt/wAI/BdabeCIhEv3sVuBFIc4w5Lben3cd+Lh+K/jbXLKa60zVvDfhrT9F0ywm1XUdTtnlSe7uYg4iVVOUjGR83JzXWXfwH8O3+leJdN1LULm6h12xsbXJjUNavaQiKOVD/e4yfxHSotR+B6qif8ACO+NNV0GS40uHS9W8m3hlTUIok2KzJICEk28bloA4r4kfHPxfol/qi+HV0jVobdNHe0MUDlbr7UjGTbznDFRt7jPeu6+FXxUl+IHxB1bTtMkgXRotDtb23/d/voZ5CRIknPVSMY9qrz/AAB0M30M9vr2oQxw/wBliOMxoxAsQQgJ77s8+naun8FfC7Q/CPxH8R+MtHllibXkXz7IKBFG4bczqevzHkjpyaAOB0j4o+Pr7xHL4Jl021t9d0Bry48Q3ZtyYGtY1zbtEM9Zcr3OAD+G3P8AEfxAnwR8C+MQtmNR1y80uG8HlHywtxIqybRng4JxXZR+B7ZPFnirxD9vmMviKwgspYtg2wrEsihlPcnzD19K4nSfgnqFroGk+Hb74javqOjaRcWc9lZyWNuixG3lV0G5VDHIXbyTwaAMG4+J3xIfwxqPxTs49DPg2w1GS3OkNExupbaObyXm83OA+QSFxjFYTfHTxnb3t3e/bvDl7b/8JBdaRDoqQst+I0VilwMNyowM5GOtd/dfAu0mvLiwXxfrUXg661A6jceHFWPyXlL72XzMbxGW5KZxXQeEfhV4f8O2HiCKJYri81m7u7k3z2qCaAXAwY1bGdq9ue9AHkul/GjxzqF14XS+1Xw54Zh1LTLe6jutSsZWttSmdyJI1lU7YtoHAJ5PfmtTXviN8S/CniHxeusan4f1DT/C2nwahNFBYPG90J9wjjVi52YYLlueM1u3XwHe48Lad4Sf4g66fDkFtDbXWmm3gZJxG24MhKlomJ6lTzXW6h8L9D1LWvFF5qUs1zaeI9Lg024tCAFjjiDAMrdd3zZz2IFAHLeHPGHxF0Hxv4U0nx5NoeoWfi6KX7MdPgaJ7CdIxJ5ZyT5ibTjPXNey15j4L+E0mj+JdM1vxB4y1jxS+iwvBosV6kaLZqwClvkAMj7QF3NzivTqACiiikMKKKKACiiigAooooAKKKKACiiigAooooAKKKKACiiigAooooAKKKKACiiigAooooAKKKKACiiigAooooAKKKKAP//Z">
            <a:extLst>
              <a:ext uri="{FF2B5EF4-FFF2-40B4-BE49-F238E27FC236}">
                <a16:creationId xmlns:a16="http://schemas.microsoft.com/office/drawing/2014/main" id="{5F688C2A-8C12-9E4F-9682-C07A2AA1618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pic>
        <p:nvPicPr>
          <p:cNvPr id="20" name="Kuva 1">
            <a:extLst>
              <a:ext uri="{FF2B5EF4-FFF2-40B4-BE49-F238E27FC236}">
                <a16:creationId xmlns:a16="http://schemas.microsoft.com/office/drawing/2014/main" id="{83057AA1-A8B0-8E4C-84BC-5B8AACBAAF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304" y="5709436"/>
            <a:ext cx="1695476" cy="1031932"/>
          </a:xfrm>
          <a:prstGeom prst="rect">
            <a:avLst/>
          </a:prstGeom>
        </p:spPr>
      </p:pic>
      <p:pic>
        <p:nvPicPr>
          <p:cNvPr id="21" name="Picture 9" descr="http://mirrors.creativecommons.org/presskit/buttons/88x31/png/by-nc-sa.png">
            <a:extLst>
              <a:ext uri="{FF2B5EF4-FFF2-40B4-BE49-F238E27FC236}">
                <a16:creationId xmlns:a16="http://schemas.microsoft.com/office/drawing/2014/main" id="{3E9EB390-3760-DE40-A67F-95973F3288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7967" y="6125191"/>
            <a:ext cx="1421544" cy="498115"/>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A95C5F5-B9D8-4E0A-ADFF-9751ACA52BD0}"/>
              </a:ext>
            </a:extLst>
          </p:cNvPr>
          <p:cNvPicPr>
            <a:picLocks noChangeAspect="1"/>
          </p:cNvPicPr>
          <p:nvPr/>
        </p:nvPicPr>
        <p:blipFill>
          <a:blip r:embed="rId7"/>
          <a:stretch>
            <a:fillRect/>
          </a:stretch>
        </p:blipFill>
        <p:spPr>
          <a:xfrm>
            <a:off x="6952628" y="171132"/>
            <a:ext cx="1759477" cy="1442771"/>
          </a:xfrm>
          <a:prstGeom prst="rect">
            <a:avLst/>
          </a:prstGeom>
        </p:spPr>
      </p:pic>
      <p:pic>
        <p:nvPicPr>
          <p:cNvPr id="5" name="Picture 4">
            <a:extLst>
              <a:ext uri="{FF2B5EF4-FFF2-40B4-BE49-F238E27FC236}">
                <a16:creationId xmlns:a16="http://schemas.microsoft.com/office/drawing/2014/main" id="{FD7409A6-EF07-4ADB-9C87-66E6ABBE3530}"/>
              </a:ext>
            </a:extLst>
          </p:cNvPr>
          <p:cNvPicPr>
            <a:picLocks noChangeAspect="1"/>
          </p:cNvPicPr>
          <p:nvPr/>
        </p:nvPicPr>
        <p:blipFill>
          <a:blip r:embed="rId8"/>
          <a:stretch>
            <a:fillRect/>
          </a:stretch>
        </p:blipFill>
        <p:spPr>
          <a:xfrm>
            <a:off x="2074542" y="5709436"/>
            <a:ext cx="2085975" cy="828675"/>
          </a:xfrm>
          <a:prstGeom prst="rect">
            <a:avLst/>
          </a:prstGeom>
        </p:spPr>
      </p:pic>
    </p:spTree>
    <p:extLst>
      <p:ext uri="{BB962C8B-B14F-4D97-AF65-F5344CB8AC3E}">
        <p14:creationId xmlns:p14="http://schemas.microsoft.com/office/powerpoint/2010/main" val="1586242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orakulmio 3"/>
          <p:cNvSpPr/>
          <p:nvPr/>
        </p:nvSpPr>
        <p:spPr>
          <a:xfrm>
            <a:off x="1128090" y="299047"/>
            <a:ext cx="6907979" cy="523220"/>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2800" b="1" dirty="0">
                <a:solidFill>
                  <a:srgbClr val="FF0000"/>
                </a:solidFill>
              </a:rPr>
              <a:t>ATMOSPHERE &amp; ORIENTATION </a:t>
            </a:r>
          </a:p>
        </p:txBody>
      </p:sp>
      <p:sp>
        <p:nvSpPr>
          <p:cNvPr id="6" name="Suorakulmio 5"/>
          <p:cNvSpPr/>
          <p:nvPr/>
        </p:nvSpPr>
        <p:spPr>
          <a:xfrm>
            <a:off x="234953" y="988376"/>
            <a:ext cx="3649028" cy="400110"/>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000" b="1" dirty="0">
                <a:solidFill>
                  <a:srgbClr val="FF0000"/>
                </a:solidFill>
              </a:rPr>
              <a:t>Conventional method</a:t>
            </a:r>
            <a:endParaRPr lang="en-GB" sz="2000" b="1" spc="-151" dirty="0">
              <a:solidFill>
                <a:srgbClr val="FF0000"/>
              </a:solidFill>
              <a:latin typeface="Arial" panose="020B0604020202020204" pitchFamily="34" charset="0"/>
              <a:cs typeface="Arial" panose="020B0604020202020204" pitchFamily="34" charset="0"/>
            </a:endParaRPr>
          </a:p>
        </p:txBody>
      </p:sp>
      <p:sp>
        <p:nvSpPr>
          <p:cNvPr id="7" name="Suorakulmio 6"/>
          <p:cNvSpPr/>
          <p:nvPr/>
        </p:nvSpPr>
        <p:spPr>
          <a:xfrm>
            <a:off x="3883982" y="988376"/>
            <a:ext cx="3649028" cy="400110"/>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000" b="1" dirty="0">
                <a:solidFill>
                  <a:srgbClr val="FF0000"/>
                </a:solidFill>
              </a:rPr>
              <a:t>Digital technology</a:t>
            </a:r>
            <a:endParaRPr lang="en-GB" sz="2000" b="1" spc="-151" dirty="0">
              <a:solidFill>
                <a:srgbClr val="FF0000"/>
              </a:solidFill>
              <a:latin typeface="Arial" panose="020B0604020202020204" pitchFamily="34" charset="0"/>
              <a:cs typeface="Arial" panose="020B0604020202020204" pitchFamily="34" charset="0"/>
            </a:endParaRPr>
          </a:p>
        </p:txBody>
      </p:sp>
      <p:sp>
        <p:nvSpPr>
          <p:cNvPr id="8" name="Suorakulmio 7"/>
          <p:cNvSpPr/>
          <p:nvPr/>
        </p:nvSpPr>
        <p:spPr>
          <a:xfrm>
            <a:off x="234954" y="1523793"/>
            <a:ext cx="3012825" cy="3277307"/>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53966" indent="-285714">
              <a:spcBef>
                <a:spcPts val="800"/>
              </a:spcBef>
              <a:spcAft>
                <a:spcPts val="800"/>
              </a:spcAft>
              <a:buBlip>
                <a:blip r:embed="rId2"/>
              </a:buBlip>
            </a:pP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Study</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plans</a:t>
            </a:r>
            <a:r>
              <a:rPr lang="fi-FI" sz="1587" dirty="0">
                <a:latin typeface="Arial" panose="020B0604020202020204" pitchFamily="34" charset="0"/>
                <a:cs typeface="Arial" panose="020B0604020202020204" pitchFamily="34" charset="0"/>
              </a:rPr>
              <a:t>/</a:t>
            </a:r>
            <a:r>
              <a:rPr lang="fi-FI" sz="1587" dirty="0" err="1">
                <a:latin typeface="Arial" panose="020B0604020202020204" pitchFamily="34" charset="0"/>
                <a:cs typeface="Arial" panose="020B0604020202020204" pitchFamily="34" charset="0"/>
              </a:rPr>
              <a:t>syllabus</a:t>
            </a:r>
            <a:endParaRPr lang="fi-FI" sz="1587" dirty="0">
              <a:latin typeface="Arial" panose="020B0604020202020204" pitchFamily="34" charset="0"/>
              <a:cs typeface="Arial" panose="020B0604020202020204" pitchFamily="34" charset="0"/>
            </a:endParaRPr>
          </a:p>
          <a:p>
            <a:pPr marL="353966" indent="-285714">
              <a:spcBef>
                <a:spcPts val="800"/>
              </a:spcBef>
              <a:spcAft>
                <a:spcPts val="800"/>
              </a:spcAft>
              <a:buBlip>
                <a:blip r:embed="rId2"/>
              </a:buBlip>
            </a:pPr>
            <a:r>
              <a:rPr lang="fi-FI" sz="1587" dirty="0">
                <a:latin typeface="Arial" panose="020B0604020202020204" pitchFamily="34" charset="0"/>
                <a:cs typeface="Arial" panose="020B0604020202020204" pitchFamily="34" charset="0"/>
              </a:rPr>
              <a:t>Learning </a:t>
            </a:r>
            <a:r>
              <a:rPr lang="fi-FI" sz="1587" dirty="0" err="1">
                <a:latin typeface="Arial" panose="020B0604020202020204" pitchFamily="34" charset="0"/>
                <a:cs typeface="Arial" panose="020B0604020202020204" pitchFamily="34" charset="0"/>
              </a:rPr>
              <a:t>objectives</a:t>
            </a:r>
            <a:endParaRPr lang="fi-FI" sz="1587" dirty="0">
              <a:latin typeface="Arial" panose="020B0604020202020204" pitchFamily="34" charset="0"/>
              <a:cs typeface="Arial" panose="020B0604020202020204" pitchFamily="34" charset="0"/>
            </a:endParaRPr>
          </a:p>
          <a:p>
            <a:pPr marL="353966" indent="-285714">
              <a:spcBef>
                <a:spcPts val="800"/>
              </a:spcBef>
              <a:spcAft>
                <a:spcPts val="800"/>
              </a:spcAft>
              <a:buBlip>
                <a:blip r:embed="rId2"/>
              </a:buBlip>
            </a:pPr>
            <a:r>
              <a:rPr lang="fi-FI" sz="1587" dirty="0" err="1">
                <a:latin typeface="Arial" panose="020B0604020202020204" pitchFamily="34" charset="0"/>
                <a:cs typeface="Arial" panose="020B0604020202020204" pitchFamily="34" charset="0"/>
              </a:rPr>
              <a:t>Process</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charts</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with</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guidelines</a:t>
            </a:r>
            <a:endParaRPr lang="fi-FI" sz="1587" dirty="0">
              <a:latin typeface="Arial" panose="020B0604020202020204" pitchFamily="34" charset="0"/>
              <a:cs typeface="Arial" panose="020B0604020202020204" pitchFamily="34" charset="0"/>
            </a:endParaRPr>
          </a:p>
          <a:p>
            <a:pPr marL="353966" indent="-285714">
              <a:spcBef>
                <a:spcPts val="800"/>
              </a:spcBef>
              <a:spcAft>
                <a:spcPts val="800"/>
              </a:spcAft>
              <a:buBlip>
                <a:blip r:embed="rId2"/>
              </a:buBlip>
            </a:pPr>
            <a:r>
              <a:rPr lang="fi-FI" sz="1587" dirty="0">
                <a:latin typeface="Arial" panose="020B0604020202020204" pitchFamily="34" charset="0"/>
                <a:cs typeface="Arial" panose="020B0604020202020204" pitchFamily="34" charset="0"/>
              </a:rPr>
              <a:t>Teachers </a:t>
            </a:r>
            <a:r>
              <a:rPr lang="fi-FI" sz="1587" dirty="0" err="1">
                <a:latin typeface="Arial" panose="020B0604020202020204" pitchFamily="34" charset="0"/>
                <a:cs typeface="Arial" panose="020B0604020202020204" pitchFamily="34" charset="0"/>
              </a:rPr>
              <a:t>introduction</a:t>
            </a:r>
            <a:endParaRPr lang="fi-FI" sz="1587" dirty="0">
              <a:latin typeface="Arial" panose="020B0604020202020204" pitchFamily="34" charset="0"/>
              <a:cs typeface="Arial" panose="020B0604020202020204" pitchFamily="34" charset="0"/>
            </a:endParaRPr>
          </a:p>
          <a:p>
            <a:pPr marL="353966" indent="-285714">
              <a:spcBef>
                <a:spcPts val="800"/>
              </a:spcBef>
              <a:spcAft>
                <a:spcPts val="800"/>
              </a:spcAft>
              <a:buBlip>
                <a:blip r:embed="rId2"/>
              </a:buBlip>
            </a:pPr>
            <a:r>
              <a:rPr lang="fi-FI" sz="1587" dirty="0" err="1">
                <a:latin typeface="Arial" panose="020B0604020202020204" pitchFamily="34" charset="0"/>
                <a:cs typeface="Arial" panose="020B0604020202020204" pitchFamily="34" charset="0"/>
              </a:rPr>
              <a:t>Students</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introduction</a:t>
            </a:r>
            <a:endParaRPr lang="fi-FI" sz="1587" dirty="0">
              <a:latin typeface="Arial" panose="020B0604020202020204" pitchFamily="34" charset="0"/>
              <a:cs typeface="Arial" panose="020B0604020202020204" pitchFamily="34" charset="0"/>
            </a:endParaRPr>
          </a:p>
          <a:p>
            <a:pPr marL="353966" indent="-285714">
              <a:spcBef>
                <a:spcPts val="800"/>
              </a:spcBef>
              <a:spcAft>
                <a:spcPts val="800"/>
              </a:spcAft>
              <a:buBlip>
                <a:blip r:embed="rId2"/>
              </a:buBlip>
            </a:pPr>
            <a:r>
              <a:rPr lang="fi-FI" sz="1587" dirty="0">
                <a:latin typeface="Arial" panose="020B0604020202020204" pitchFamily="34" charset="0"/>
                <a:cs typeface="Arial" panose="020B0604020202020204" pitchFamily="34" charset="0"/>
              </a:rPr>
              <a:t>Group </a:t>
            </a:r>
            <a:r>
              <a:rPr lang="fi-FI" sz="1587" dirty="0" err="1">
                <a:latin typeface="Arial" panose="020B0604020202020204" pitchFamily="34" charset="0"/>
                <a:cs typeface="Arial" panose="020B0604020202020204" pitchFamily="34" charset="0"/>
              </a:rPr>
              <a:t>cohesion</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exercises</a:t>
            </a:r>
            <a:endParaRPr lang="fi-FI" sz="1587" dirty="0">
              <a:latin typeface="Arial" panose="020B0604020202020204" pitchFamily="34" charset="0"/>
              <a:cs typeface="Arial" panose="020B0604020202020204" pitchFamily="34" charset="0"/>
            </a:endParaRPr>
          </a:p>
          <a:p>
            <a:pPr marL="353966" indent="-285714">
              <a:spcBef>
                <a:spcPts val="800"/>
              </a:spcBef>
              <a:spcAft>
                <a:spcPts val="800"/>
              </a:spcAft>
              <a:buBlip>
                <a:blip r:embed="rId2"/>
              </a:buBlip>
            </a:pPr>
            <a:r>
              <a:rPr lang="fi-FI" sz="1587" dirty="0">
                <a:latin typeface="Arial" panose="020B0604020202020204" pitchFamily="34" charset="0"/>
                <a:cs typeface="Arial" panose="020B0604020202020204" pitchFamily="34" charset="0"/>
              </a:rPr>
              <a:t>Group </a:t>
            </a:r>
            <a:r>
              <a:rPr lang="fi-FI" sz="1587" dirty="0" err="1">
                <a:latin typeface="Arial" panose="020B0604020202020204" pitchFamily="34" charset="0"/>
                <a:cs typeface="Arial" panose="020B0604020202020204" pitchFamily="34" charset="0"/>
              </a:rPr>
              <a:t>agreements</a:t>
            </a:r>
            <a:endParaRPr lang="fi-FI" sz="1587" spc="-51" dirty="0">
              <a:latin typeface="Arial" panose="020B0604020202020204" pitchFamily="34" charset="0"/>
              <a:cs typeface="Arial" panose="020B0604020202020204" pitchFamily="34" charset="0"/>
            </a:endParaRPr>
          </a:p>
        </p:txBody>
      </p:sp>
      <p:sp>
        <p:nvSpPr>
          <p:cNvPr id="9" name="Suorakulmio 8"/>
          <p:cNvSpPr/>
          <p:nvPr/>
        </p:nvSpPr>
        <p:spPr>
          <a:xfrm>
            <a:off x="3616960" y="1441223"/>
            <a:ext cx="5400495" cy="6963573"/>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53966" indent="-285714">
              <a:spcBef>
                <a:spcPts val="800"/>
              </a:spcBef>
              <a:spcAft>
                <a:spcPts val="800"/>
              </a:spcAft>
              <a:buBlip>
                <a:blip r:embed="rId2"/>
              </a:buBlip>
            </a:pP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Study</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plans</a:t>
            </a:r>
            <a:r>
              <a:rPr lang="fi-FI" sz="1587" dirty="0">
                <a:latin typeface="Arial" panose="020B0604020202020204" pitchFamily="34" charset="0"/>
                <a:cs typeface="Arial" panose="020B0604020202020204" pitchFamily="34" charset="0"/>
              </a:rPr>
              <a:t>/</a:t>
            </a:r>
            <a:r>
              <a:rPr lang="fi-FI" sz="1587" dirty="0" err="1">
                <a:latin typeface="Arial" panose="020B0604020202020204" pitchFamily="34" charset="0"/>
                <a:cs typeface="Arial" panose="020B0604020202020204" pitchFamily="34" charset="0"/>
              </a:rPr>
              <a:t>syllabus</a:t>
            </a:r>
            <a:r>
              <a:rPr lang="fi-FI" sz="1587" dirty="0">
                <a:latin typeface="Arial" panose="020B0604020202020204" pitchFamily="34" charset="0"/>
                <a:cs typeface="Arial" panose="020B0604020202020204" pitchFamily="34" charset="0"/>
              </a:rPr>
              <a:t>, Learning </a:t>
            </a:r>
            <a:r>
              <a:rPr lang="fi-FI" sz="1587" dirty="0" err="1">
                <a:latin typeface="Arial" panose="020B0604020202020204" pitchFamily="34" charset="0"/>
                <a:cs typeface="Arial" panose="020B0604020202020204" pitchFamily="34" charset="0"/>
              </a:rPr>
              <a:t>objectives</a:t>
            </a:r>
            <a:endParaRPr lang="fi-FI" sz="1587" dirty="0">
              <a:latin typeface="Arial" panose="020B0604020202020204" pitchFamily="34" charset="0"/>
              <a:cs typeface="Arial" panose="020B0604020202020204" pitchFamily="34" charset="0"/>
            </a:endParaRPr>
          </a:p>
          <a:p>
            <a:pPr marL="353966" indent="-285714">
              <a:spcBef>
                <a:spcPts val="800"/>
              </a:spcBef>
              <a:spcAft>
                <a:spcPts val="800"/>
              </a:spcAft>
              <a:buBlip>
                <a:blip r:embed="rId2"/>
              </a:buBlip>
            </a:pPr>
            <a:r>
              <a:rPr lang="fi-FI" sz="1587" dirty="0" err="1">
                <a:latin typeface="Arial" panose="020B0604020202020204" pitchFamily="34" charset="0"/>
                <a:cs typeface="Arial" panose="020B0604020202020204" pitchFamily="34" charset="0"/>
              </a:rPr>
              <a:t>Pages</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study</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guides</a:t>
            </a:r>
            <a:r>
              <a:rPr lang="fi-FI" sz="1587" dirty="0">
                <a:latin typeface="Arial" panose="020B0604020202020204" pitchFamily="34" charset="0"/>
                <a:cs typeface="Arial" panose="020B0604020202020204" pitchFamily="34" charset="0"/>
              </a:rPr>
              <a:t>  Q&amp;A</a:t>
            </a:r>
          </a:p>
          <a:p>
            <a:pPr marL="353966" indent="-285714">
              <a:spcBef>
                <a:spcPts val="800"/>
              </a:spcBef>
              <a:spcAft>
                <a:spcPts val="800"/>
              </a:spcAft>
              <a:buBlip>
                <a:blip r:embed="rId2"/>
              </a:buBlip>
            </a:pPr>
            <a:r>
              <a:rPr lang="fi-FI" sz="1587" dirty="0" err="1">
                <a:latin typeface="Arial" panose="020B0604020202020204" pitchFamily="34" charset="0"/>
                <a:cs typeface="Arial" panose="020B0604020202020204" pitchFamily="34" charset="0"/>
              </a:rPr>
              <a:t>Welcome</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videos</a:t>
            </a:r>
            <a:r>
              <a:rPr lang="fi-FI" sz="1587" dirty="0">
                <a:latin typeface="Arial" panose="020B0604020202020204" pitchFamily="34" charset="0"/>
                <a:cs typeface="Arial" panose="020B0604020202020204" pitchFamily="34" charset="0"/>
              </a:rPr>
              <a:t> and </a:t>
            </a:r>
            <a:r>
              <a:rPr lang="fi-FI" sz="1587" dirty="0" err="1">
                <a:latin typeface="Arial" panose="020B0604020202020204" pitchFamily="34" charset="0"/>
                <a:cs typeface="Arial" panose="020B0604020202020204" pitchFamily="34" charset="0"/>
              </a:rPr>
              <a:t>podcasts</a:t>
            </a:r>
            <a:endParaRPr lang="fi-FI" sz="1587" dirty="0">
              <a:latin typeface="Arial" panose="020B0604020202020204" pitchFamily="34" charset="0"/>
              <a:cs typeface="Arial" panose="020B0604020202020204" pitchFamily="34" charset="0"/>
            </a:endParaRPr>
          </a:p>
          <a:p>
            <a:pPr marL="353966" indent="-285714">
              <a:spcBef>
                <a:spcPts val="800"/>
              </a:spcBef>
              <a:spcAft>
                <a:spcPts val="800"/>
              </a:spcAft>
              <a:buBlip>
                <a:blip r:embed="rId2"/>
              </a:buBlip>
            </a:pPr>
            <a:r>
              <a:rPr lang="fi-FI" sz="1587" dirty="0" err="1">
                <a:latin typeface="Arial" panose="020B0604020202020204" pitchFamily="34" charset="0"/>
                <a:cs typeface="Arial" panose="020B0604020202020204" pitchFamily="34" charset="0"/>
              </a:rPr>
              <a:t>Presentations</a:t>
            </a:r>
            <a:r>
              <a:rPr lang="fi-FI" sz="1587" dirty="0">
                <a:latin typeface="Arial" panose="020B0604020202020204" pitchFamily="34" charset="0"/>
                <a:cs typeface="Arial" panose="020B0604020202020204" pitchFamily="34" charset="0"/>
              </a:rPr>
              <a:t> ,Ice </a:t>
            </a:r>
            <a:r>
              <a:rPr lang="fi-FI" sz="1587" dirty="0" err="1">
                <a:latin typeface="Arial" panose="020B0604020202020204" pitchFamily="34" charset="0"/>
                <a:cs typeface="Arial" panose="020B0604020202020204" pitchFamily="34" charset="0"/>
              </a:rPr>
              <a:t>Breakers</a:t>
            </a:r>
            <a:endParaRPr lang="fi-FI" sz="1587" dirty="0">
              <a:latin typeface="Arial" panose="020B0604020202020204" pitchFamily="34" charset="0"/>
              <a:cs typeface="Arial" panose="020B0604020202020204" pitchFamily="34" charset="0"/>
            </a:endParaRPr>
          </a:p>
          <a:p>
            <a:pPr marL="353966" indent="-285714">
              <a:spcBef>
                <a:spcPts val="800"/>
              </a:spcBef>
              <a:spcAft>
                <a:spcPts val="800"/>
              </a:spcAft>
              <a:buBlip>
                <a:blip r:embed="rId2"/>
              </a:buBlip>
            </a:pPr>
            <a:r>
              <a:rPr lang="fi-FI" sz="1587" dirty="0" err="1">
                <a:latin typeface="Arial" panose="020B0604020202020204" pitchFamily="34" charset="0"/>
                <a:cs typeface="Arial" panose="020B0604020202020204" pitchFamily="34" charset="0"/>
              </a:rPr>
              <a:t>Profiling</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students</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knowledge</a:t>
            </a:r>
            <a:r>
              <a:rPr lang="fi-FI" sz="1587" dirty="0">
                <a:latin typeface="Arial" panose="020B0604020202020204" pitchFamily="34" charset="0"/>
                <a:cs typeface="Arial" panose="020B0604020202020204" pitchFamily="34" charset="0"/>
              </a:rPr>
              <a:t> and </a:t>
            </a:r>
            <a:r>
              <a:rPr lang="fi-FI" sz="1587" dirty="0" err="1">
                <a:latin typeface="Arial" panose="020B0604020202020204" pitchFamily="34" charset="0"/>
                <a:cs typeface="Arial" panose="020B0604020202020204" pitchFamily="34" charset="0"/>
              </a:rPr>
              <a:t>ability</a:t>
            </a:r>
            <a:endParaRPr lang="fi-FI" sz="1587" dirty="0">
              <a:latin typeface="Arial" panose="020B0604020202020204" pitchFamily="34" charset="0"/>
              <a:cs typeface="Arial" panose="020B0604020202020204" pitchFamily="34" charset="0"/>
            </a:endParaRPr>
          </a:p>
          <a:p>
            <a:pPr marL="353966" indent="-285714">
              <a:spcBef>
                <a:spcPts val="800"/>
              </a:spcBef>
              <a:spcAft>
                <a:spcPts val="800"/>
              </a:spcAft>
              <a:buBlip>
                <a:blip r:embed="rId2"/>
              </a:buBlip>
            </a:pPr>
            <a:r>
              <a:rPr lang="fi-FI" sz="1587" dirty="0">
                <a:latin typeface="Arial" panose="020B0604020202020204" pitchFamily="34" charset="0"/>
                <a:cs typeface="Arial" panose="020B0604020202020204" pitchFamily="34" charset="0"/>
              </a:rPr>
              <a:t>Small </a:t>
            </a:r>
            <a:r>
              <a:rPr lang="fi-FI" sz="1587" dirty="0" err="1">
                <a:latin typeface="Arial" panose="020B0604020202020204" pitchFamily="34" charset="0"/>
                <a:cs typeface="Arial" panose="020B0604020202020204" pitchFamily="34" charset="0"/>
              </a:rPr>
              <a:t>Groups</a:t>
            </a:r>
            <a:r>
              <a:rPr lang="fi-FI" sz="1587" dirty="0">
                <a:latin typeface="Arial" panose="020B0604020202020204" pitchFamily="34" charset="0"/>
                <a:cs typeface="Arial" panose="020B0604020202020204" pitchFamily="34" charset="0"/>
              </a:rPr>
              <a:t>, Group </a:t>
            </a:r>
            <a:r>
              <a:rPr lang="fi-FI" sz="1587" dirty="0" err="1">
                <a:latin typeface="Arial" panose="020B0604020202020204" pitchFamily="34" charset="0"/>
                <a:cs typeface="Arial" panose="020B0604020202020204" pitchFamily="34" charset="0"/>
              </a:rPr>
              <a:t>agreements</a:t>
            </a:r>
            <a:endParaRPr lang="fi-FI" sz="1587" dirty="0">
              <a:latin typeface="Arial" panose="020B0604020202020204" pitchFamily="34" charset="0"/>
              <a:cs typeface="Arial" panose="020B0604020202020204" pitchFamily="34" charset="0"/>
            </a:endParaRPr>
          </a:p>
          <a:p>
            <a:pPr>
              <a:spcBef>
                <a:spcPts val="529"/>
              </a:spcBef>
              <a:spcAft>
                <a:spcPts val="529"/>
              </a:spcAft>
            </a:pPr>
            <a:r>
              <a:rPr lang="fi-FI" sz="1587" b="1" spc="-51" dirty="0">
                <a:latin typeface="Arial" panose="020B0604020202020204" pitchFamily="34" charset="0"/>
                <a:cs typeface="Arial" panose="020B0604020202020204" pitchFamily="34" charset="0"/>
              </a:rPr>
              <a:t>Tools:</a:t>
            </a:r>
            <a:endParaRPr lang="fi-FI" sz="1587" spc="-51"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r>
              <a:rPr lang="fi-FI" sz="1587" dirty="0">
                <a:latin typeface="Arial" panose="020B0604020202020204" pitchFamily="34" charset="0"/>
                <a:cs typeface="Arial" panose="020B0604020202020204" pitchFamily="34" charset="0"/>
              </a:rPr>
              <a:t>Digital </a:t>
            </a:r>
            <a:r>
              <a:rPr lang="fi-FI" sz="1587" dirty="0" err="1">
                <a:latin typeface="Arial" panose="020B0604020202020204" pitchFamily="34" charset="0"/>
                <a:cs typeface="Arial" panose="020B0604020202020204" pitchFamily="34" charset="0"/>
              </a:rPr>
              <a:t>platforms</a:t>
            </a:r>
            <a:r>
              <a:rPr lang="fi-FI" sz="1587" dirty="0">
                <a:latin typeface="Arial" panose="020B0604020202020204" pitchFamily="34" charset="0"/>
                <a:cs typeface="Arial" panose="020B0604020202020204" pitchFamily="34" charset="0"/>
              </a:rPr>
              <a:t>: Moodle, Prima, google </a:t>
            </a:r>
            <a:r>
              <a:rPr lang="fi-FI" sz="1587" dirty="0" err="1">
                <a:latin typeface="Arial" panose="020B0604020202020204" pitchFamily="34" charset="0"/>
                <a:cs typeface="Arial" panose="020B0604020202020204" pitchFamily="34" charset="0"/>
              </a:rPr>
              <a:t>classroom</a:t>
            </a:r>
            <a:r>
              <a:rPr lang="fi-FI" sz="1587" dirty="0">
                <a:latin typeface="Arial" panose="020B0604020202020204" pitchFamily="34" charset="0"/>
                <a:cs typeface="Arial" panose="020B0604020202020204" pitchFamily="34" charset="0"/>
              </a:rPr>
              <a:t> </a:t>
            </a:r>
          </a:p>
          <a:p>
            <a:pPr marL="266666" indent="-302381">
              <a:spcBef>
                <a:spcPts val="529"/>
              </a:spcBef>
              <a:spcAft>
                <a:spcPts val="529"/>
              </a:spcAft>
              <a:buBlip>
                <a:blip r:embed="rId2"/>
              </a:buBlip>
            </a:pPr>
            <a:r>
              <a:rPr lang="fi-FI" sz="1587" dirty="0" err="1">
                <a:latin typeface="Arial" panose="020B0604020202020204" pitchFamily="34" charset="0"/>
                <a:cs typeface="Arial" panose="020B0604020202020204" pitchFamily="34" charset="0"/>
              </a:rPr>
              <a:t>Flipgrid</a:t>
            </a: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r>
              <a:rPr lang="fi-FI" sz="1587" dirty="0" err="1">
                <a:latin typeface="Arial" panose="020B0604020202020204" pitchFamily="34" charset="0"/>
                <a:cs typeface="Arial" panose="020B0604020202020204" pitchFamily="34" charset="0"/>
              </a:rPr>
              <a:t>Zoom</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annotate</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polls</a:t>
            </a: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r>
              <a:rPr lang="fi-FI" sz="1587" dirty="0" err="1">
                <a:latin typeface="Arial" panose="020B0604020202020204" pitchFamily="34" charset="0"/>
                <a:cs typeface="Arial" panose="020B0604020202020204" pitchFamily="34" charset="0"/>
              </a:rPr>
              <a:t>Padlet</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Flinga</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Funretro</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Jamboard</a:t>
            </a: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r>
              <a:rPr lang="fi-FI" sz="1587" dirty="0" err="1">
                <a:latin typeface="Arial" panose="020B0604020202020204" pitchFamily="34" charset="0"/>
                <a:cs typeface="Arial" panose="020B0604020202020204" pitchFamily="34" charset="0"/>
              </a:rPr>
              <a:t>Mentimeter</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Kahoot</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Quizizz</a:t>
            </a: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r>
              <a:rPr lang="fi-FI" sz="1587" dirty="0">
                <a:latin typeface="Arial" panose="020B0604020202020204" pitchFamily="34" charset="0"/>
                <a:cs typeface="Arial" panose="020B0604020202020204" pitchFamily="34" charset="0"/>
              </a:rPr>
              <a:t>Adobe &amp; Google </a:t>
            </a:r>
            <a:r>
              <a:rPr lang="fi-FI" sz="1587" dirty="0" err="1">
                <a:latin typeface="Arial" panose="020B0604020202020204" pitchFamily="34" charset="0"/>
                <a:cs typeface="Arial" panose="020B0604020202020204" pitchFamily="34" charset="0"/>
              </a:rPr>
              <a:t>tools</a:t>
            </a: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endParaRPr lang="fi-FI" sz="1587" dirty="0">
              <a:solidFill>
                <a:srgbClr val="00B0F0"/>
              </a:solidFill>
              <a:latin typeface="Arial" panose="020B0604020202020204" pitchFamily="34" charset="0"/>
              <a:cs typeface="Arial" panose="020B0604020202020204" pitchFamily="34" charset="0"/>
            </a:endParaRPr>
          </a:p>
        </p:txBody>
      </p:sp>
      <p:cxnSp>
        <p:nvCxnSpPr>
          <p:cNvPr id="13" name="Suora yhdysviiva 12"/>
          <p:cNvCxnSpPr/>
          <p:nvPr/>
        </p:nvCxnSpPr>
        <p:spPr>
          <a:xfrm>
            <a:off x="3477581" y="1388486"/>
            <a:ext cx="0" cy="5277014"/>
          </a:xfrm>
          <a:prstGeom prst="line">
            <a:avLst/>
          </a:prstGeom>
        </p:spPr>
        <p:style>
          <a:lnRef idx="1">
            <a:schemeClr val="dk1"/>
          </a:lnRef>
          <a:fillRef idx="0">
            <a:schemeClr val="dk1"/>
          </a:fillRef>
          <a:effectRef idx="0">
            <a:schemeClr val="dk1"/>
          </a:effectRef>
          <a:fontRef idx="minor">
            <a:schemeClr val="tx1"/>
          </a:fontRef>
        </p:style>
      </p:cxnSp>
      <p:sp>
        <p:nvSpPr>
          <p:cNvPr id="11" name="Suorakulmio 10"/>
          <p:cNvSpPr/>
          <p:nvPr/>
        </p:nvSpPr>
        <p:spPr>
          <a:xfrm>
            <a:off x="1" y="211"/>
            <a:ext cx="9144001" cy="68575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2" name="Picture 1">
            <a:extLst>
              <a:ext uri="{FF2B5EF4-FFF2-40B4-BE49-F238E27FC236}">
                <a16:creationId xmlns:a16="http://schemas.microsoft.com/office/drawing/2014/main" id="{0517CCF6-852A-44EC-BDD3-C00EE83159E7}"/>
              </a:ext>
            </a:extLst>
          </p:cNvPr>
          <p:cNvPicPr>
            <a:picLocks noChangeAspect="1"/>
          </p:cNvPicPr>
          <p:nvPr/>
        </p:nvPicPr>
        <p:blipFill>
          <a:blip r:embed="rId3"/>
          <a:stretch>
            <a:fillRect/>
          </a:stretch>
        </p:blipFill>
        <p:spPr>
          <a:xfrm>
            <a:off x="7533010" y="213263"/>
            <a:ext cx="1484445" cy="1218007"/>
          </a:xfrm>
          <a:prstGeom prst="rect">
            <a:avLst/>
          </a:prstGeom>
        </p:spPr>
      </p:pic>
      <p:pic>
        <p:nvPicPr>
          <p:cNvPr id="12" name="Picture 11">
            <a:extLst>
              <a:ext uri="{FF2B5EF4-FFF2-40B4-BE49-F238E27FC236}">
                <a16:creationId xmlns:a16="http://schemas.microsoft.com/office/drawing/2014/main" id="{DED85270-EB57-4CC7-B073-D23C91955121}"/>
              </a:ext>
            </a:extLst>
          </p:cNvPr>
          <p:cNvPicPr>
            <a:picLocks noChangeAspect="1"/>
          </p:cNvPicPr>
          <p:nvPr/>
        </p:nvPicPr>
        <p:blipFill>
          <a:blip r:embed="rId4"/>
          <a:stretch>
            <a:fillRect/>
          </a:stretch>
        </p:blipFill>
        <p:spPr>
          <a:xfrm>
            <a:off x="816463" y="5697833"/>
            <a:ext cx="2085975" cy="828675"/>
          </a:xfrm>
          <a:prstGeom prst="rect">
            <a:avLst/>
          </a:prstGeom>
        </p:spPr>
      </p:pic>
    </p:spTree>
    <p:extLst>
      <p:ext uri="{BB962C8B-B14F-4D97-AF65-F5344CB8AC3E}">
        <p14:creationId xmlns:p14="http://schemas.microsoft.com/office/powerpoint/2010/main" val="1313987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uorakulmio 5"/>
          <p:cNvSpPr/>
          <p:nvPr/>
        </p:nvSpPr>
        <p:spPr>
          <a:xfrm>
            <a:off x="2071083" y="562366"/>
            <a:ext cx="7695116" cy="707886"/>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4000" b="1" dirty="0">
                <a:solidFill>
                  <a:srgbClr val="FA9223"/>
                </a:solidFill>
              </a:rPr>
              <a:t>ACQUISITION</a:t>
            </a:r>
            <a:endParaRPr lang="en-GB" sz="4000" dirty="0">
              <a:solidFill>
                <a:srgbClr val="FA9223"/>
              </a:solidFill>
            </a:endParaRPr>
          </a:p>
        </p:txBody>
      </p:sp>
      <p:sp>
        <p:nvSpPr>
          <p:cNvPr id="11" name="TextBox 4"/>
          <p:cNvSpPr txBox="1"/>
          <p:nvPr/>
        </p:nvSpPr>
        <p:spPr>
          <a:xfrm>
            <a:off x="1256609" y="1757926"/>
            <a:ext cx="6667744" cy="3416320"/>
          </a:xfrm>
          <a:prstGeom prst="rect">
            <a:avLst/>
          </a:prstGeom>
          <a:noFill/>
        </p:spPr>
        <p:txBody>
          <a:bodyPr wrap="square" rtlCol="0" anchor="t">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3600" dirty="0">
                <a:solidFill>
                  <a:prstClr val="black">
                    <a:lumMod val="95000"/>
                    <a:lumOff val="5000"/>
                  </a:prstClr>
                </a:solidFill>
              </a:rPr>
              <a:t>Learning through acquisition is what learners are doing when they are listening to a lecture or podcast, reading from books or websites, and watching demos or videos </a:t>
            </a:r>
          </a:p>
        </p:txBody>
      </p:sp>
      <p:pic>
        <p:nvPicPr>
          <p:cNvPr id="13" name="Picture 6"/>
          <p:cNvPicPr>
            <a:picLocks noChangeAspect="1"/>
          </p:cNvPicPr>
          <p:nvPr/>
        </p:nvPicPr>
        <p:blipFill>
          <a:blip r:embed="rId2"/>
          <a:stretch>
            <a:fillRect/>
          </a:stretch>
        </p:blipFill>
        <p:spPr>
          <a:xfrm>
            <a:off x="6644569" y="5860280"/>
            <a:ext cx="809789" cy="741599"/>
          </a:xfrm>
          <a:prstGeom prst="rect">
            <a:avLst/>
          </a:prstGeom>
        </p:spPr>
      </p:pic>
      <p:pic>
        <p:nvPicPr>
          <p:cNvPr id="14" name="Picture 7"/>
          <p:cNvPicPr>
            <a:picLocks noChangeAspect="1"/>
          </p:cNvPicPr>
          <p:nvPr/>
        </p:nvPicPr>
        <p:blipFill>
          <a:blip r:embed="rId3"/>
          <a:stretch>
            <a:fillRect/>
          </a:stretch>
        </p:blipFill>
        <p:spPr>
          <a:xfrm>
            <a:off x="4724400" y="5837146"/>
            <a:ext cx="792404" cy="711958"/>
          </a:xfrm>
          <a:prstGeom prst="rect">
            <a:avLst/>
          </a:prstGeom>
        </p:spPr>
      </p:pic>
      <p:pic>
        <p:nvPicPr>
          <p:cNvPr id="15"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5043" y="5869423"/>
            <a:ext cx="805159" cy="711958"/>
          </a:xfrm>
          <a:prstGeom prst="rect">
            <a:avLst/>
          </a:prstGeom>
        </p:spPr>
      </p:pic>
      <p:sp>
        <p:nvSpPr>
          <p:cNvPr id="17" name="Suorakulmio 16"/>
          <p:cNvSpPr/>
          <p:nvPr/>
        </p:nvSpPr>
        <p:spPr>
          <a:xfrm>
            <a:off x="-3624" y="-2175"/>
            <a:ext cx="9236426" cy="6860175"/>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10" name="Kuva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4358" y="367982"/>
            <a:ext cx="1127765" cy="918918"/>
          </a:xfrm>
          <a:prstGeom prst="rect">
            <a:avLst/>
          </a:prstGeom>
        </p:spPr>
      </p:pic>
      <p:sp>
        <p:nvSpPr>
          <p:cNvPr id="2" name="AutoShape 2" descr="data:image/jpg;base64,%20/9j/4AAQSkZJRgABAQEAYABgAAD/2wBDAAUDBAQEAwUEBAQFBQUGBwwIBwcHBw8LCwkMEQ8SEhEPERETFhwXExQaFRERGCEYGh0dHx8fExciJCIeJBweHx7/2wBDAQUFBQcGBw4ICA4eFBEUHh4eHh4eHh4eHh4eHh4eHh4eHh4eHh4eHh4eHh4eHh4eHh4eHh4eHh4eHh4eHh4eHh7/wAARCACFANo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KoooqSgrkvjD4nuvBvww8QeJ7KBZ7qwtGkgRhld5IVSw/ugsCfYGutqrqun2eq6ZdaZqNvHc2d1E0M8MgysiMMMp+oNMD5y8deJviL8N7GwkufHE3iI+I9DvZx5trEhsrqKBZVki2j/V842nNc0/xP8AH0fh+Z9N8WaxrWluulNLqsekotxb3U8mJrWEFQsx28jjg4Ga9v0v4HeBLGC8hZNXvhc6fJpsZvdSlnNpbOMNFBuP7tSPSuk8S+A/D+v+DbPwpereR6dZGBrc2108MsbQ48thIp3ZGBzQI8V8Xal47svBfhrX9O8feLrM6rr8OlSW+r6VbwTokjspcoFOCNvHqDU+ueMvGmg/Dv4q/wDFT3F7qHhvV7O0sb2WGMSLG/2fdlQMc+Y/bvXqg+GHhx9DtNHvbvXdSgtNVj1aF7/VZriVZ4xhfnck7B/d6ZJ9ah8R/CLwR4g8USeIdQsrs3E8kMt3bxXkkdtdvF/q2miU7ZCOOSO1AHnWha746u/iVceHfFvi/W/DN1qU1xHpEMelQyWN1B5ZMTQzkEiVQNxDdcEe1cTceMviPZ+A9J8RTePteunvvFsmiywWmnwSSiGMyjdEu0bpDsHB4zX0Bpfwq8I6d4vTxPCmpyXcNxLdW8E+ozSW1vNKCHkjiZiqsQSMgdzVa/8Ag/4Mu/DNt4fMepwWlrqr6vA9vfyRTR3LliXEikMPvtgZ4oA8V8U/Frxf4NvdOt01PX7pNU0Sdo313TkgksZjdrELmdIxxHGgcj1yuetXPFPxS8YeAvH3iLR9R1m41jw7aaJbw/2mY0LW19NbFopztH3HkBGOQMr+PsunfCnwnazyzXP9q6tJNps2mStqmoy3TPbSuruhMhJ6qMenaodM+D3gix0rVtLNneXdtq2nw6ddrd3byloIV2xgE8gqOh68D0oA8t8NeJPiH4/0zW9QsvG0/h7/AIRfRrKRY47SN/tty9oJpJZtw+4TwAMCt74NfFDX/FEPi7XtSXdDY6Bp+oW9kFwscrwStLt74ZkBGSeMV1Wt/BHwLqrW5ePVrQR2EOnTrZ6lLAL23iUKkc4UjzAAMc1YvPg94Pm8QNrVu2tadK8UEEkFhqk1vbyRQrtjRo0IVlC8YOcgn1oA8xtvGPj7wz4d8EfEXVvFv9u2vimaNLvRTbRpDAs0bOnkMvzApgA5JzzUOn+PPFVr4Z0vxTrvjzUje+JNEu72x0620eM2ET+RI8UYnxlXTZk5yTg16p4b+DngfQdfg1eytb+T7I0j2Nlc30k1pYtJneYYWJVMgkcdjVaD4G/D+C5eSO01MW+J/IsTqUxtbUzIySNDEW2oSrMMgd6APJfFHxq8R6RpXw8nXXLYSRaNbaz4iWXYHvYpZEj8tAcfNgyPhey1e8cfEXxZa/E/X7Xw/wCLbqa6tNS0+PStBj08TwXsEsaNKWkC5QAMzbi3GK9Z0j4P+AdN02/sF0VbqO+tI7OR7tvOkSGOLykVGblML6Y5561f8OfDnw3oGl6rp+nLfLHqtvHbXUj3TNIUjh8ldrHlSEAGR9aAPFvB3xo1rWPEHjeN9btXs7vS76+8ORRlDJafZS6YYdcsoWQA9voa6nVvH+t+F7D4aeL9b1Rn0DVtE8vV1dVC/a2tRNFLkDgsyuuOnI4rsrv4QeAp9M0jT49HFpHpMTQ28lq3lSMjRGJhI68vlWOc5yTms8fA3wO/hqfw3eSeINQ0qUQhba91iedIfKOU8sMxCeny444oA8iXxp8RDqPhy01fxD4vSTVNAGrSRaFpUNzLE01w3lq6sPlRYyoz613V74w8U2vwl+Kmprq8z6hoOoXVvp9w0Sholjjj28YxnJJ59a7nxX8L/DfiLW7fWZrvXdNvYLIWKSaXqs1nmANuCHy2GRn1qjF8GvCCard3xufELreyNJeWjazOba6LJsbzIt218jrkc0AczrGseLdb8aeEPDlh4qvNHj1Lwi+pXM9vBG7mdGh+bDAjkMw/Gtz9ma98R638MLDxP4k8SXWsXOqp5gSWGNFt9rMpC7QMg4B5ra8B/C/wn4Lvpr7SItQlupLUWazXt9JctDbg5EUZcnYmcHaOOBW74K8NaV4P8MWXhzRI5Y9PskKQrJIXYAknljyeSaANmiiikMKKKKACiiigAooooAKKKKACiiigAooooAKKKKACvknxV+1zq+i+KNW0dPBdjMthezWyyG9cFwjlc428ZxX1tXyT4q/ZE1bWvE+q6wnjmxhW/vZrkRnTnJQSOW25384zTA+mPh7r0nijwJofiSW3W2k1OwhumhVtwjLoG2g98ZrerB+HugyeFvAuh+G5blbp9MsIbRplTaJCiBdwGTjOOma3qACiiikAUUUUAFFFFABRRRQAUUUUAFFFFABRRRQAUUUUAFFFFABRRTJZFiieWQ4RFLMcZwBQA+ivJpv2ivhPb68+jX2vXNjcI+xmutOniQH33JkD3IArZ8f+JvGyeHYte+GekaB4pszCZjuvmDyqB/yyCja3/fWe2KYjvycAk9BXj+v/ALSHww0LXptG1S61i2uIWCyGTSpkA98MAxHuBz2zXG/Cr9q3Rdd1tND8baOPDd1JJ5SXSyl7cPnG19wDR+mTkZ6kVv8A7Y3w8tPGPwvuPENjapJrWiJ9qhljXLSwDmSPI6jb8w9196APWPBni7w34y0kap4Y1i11S0zhnhblD6Mp5U+xAp3jZPEbeGrxvCdxZw6yiF7YXcJkikYc7GAIIz0yDxX5k/Dzxt4j8B+IYtd8Mai9pcrgSJ1inT+5IvRh/LtivpK5/bJkk8LyRw+CzDrzR7Ul+1BrZXx9/GN3B52/hmiwD/A37X19Dqg0/wCIHhiCONZDHLdaYWDREHBzE5OcezZr6p8M69pHibQ7XW9Cv4b/AE+6TfDNEchh6eoI7g8ivyjuZpbm5luJm3yyu0jt6sTkn8zXvf7FHxEvPDfxIh8I3Vwx0bXmMaxMfliuQMo6+m7BU+uR6UWA+86KKKQwooooAKKKKACiiigAooooAKKKKACiiigAooooAKKKKACiiigDyH9p34TWHxG8EXV1Z2cS+JdPiaawuFUB5cDJhY9wwGBnocH1r4u+Evxf8bfC9ru30G5je0nyJbG8QvEkn98LkFW9cde9fpfXxR+0z+zv4ktvF174p8C6VJqul6jK081nbgGa1lblsL/EhOSMdMkY6UxHzXqV3PqOo3V/dMGnupnmlIGAXZix4+pNe7/A39pXW/A+kp4c8T2D+ItDjXZB+8AuLdP7gLcOnopxj1xxXmkPwo+JssZkj8BeIioJBzYuOnsRXIXVvcWtzJbXUEsE8TFJIpUKujDqCDyD7UxnZ/Fe/wDhtqurPqXgHTde0kTuXmsb1YjBGTyfLZXLAZ/hOR6GuIpD0Nfc3gr9mL4Wat4N0TVLy21c3N5p9vcTFb4gb3jVmwMcDJNAHw1Wl4W1STQ/E2la1EcPYXkNyv1Rw39K0/ino1l4d+JXiTQdNWQWWn6nPbQCRtzBEcgZPc4Fc1QB+tWnXlvqGn29/ZyrLb3MSzROvRkYZB/I1Yr85Phx+0F8SPAmgx6Fpd/Z3mnQcQQ31v5phX+6jAg49iSB2xX6DeEdbtPEnhfTNfsJFktr+1juEIOfvDJH1ByPwpCNWiiikMKKKKACiiigAooooAKKKKACiiigAooooAKKKKACiiigAooooAK+FP28fC8mlfFa28RQ2fl2WsWSbplX5XuIyVYH/a27D717j+19e+NfCekaP8QvBOoT2kmmStb6iqKHR4JMFTIh4ZQ4x7b/AK14Zqf7U+ua9oDaN4s8B+Ftdgf76zJIqMezbSTg9eQR+FMR89HkV9EeH/2s/GejaDp+jweG9CkisbWK2R3Mu5lRQoJw3XArwnxJqVvq2ry3tpo2n6NC/wBy0sg4ijHtvZifxNZtMZreMdduPE/izVfEd3DFDcandyXUscWdiM7FiBnnHNZNdX8PvAur+OhqVr4deC41ayhWePTmcJLdR5Icxk8Fl+U7epBOOlU20/xN4N1hbnUtAurOa3YiSLUbBjE4PBV1cYIINAGBXqPwZ+OfjT4ZILHTpYdS0UuWbTrvJRSepjYcoT+I9q9y/Zy8K/Aj4pWU95/whUFnr1mFN9pjXczwAHgSRqW5Qnt1B4PYn0T4o/s2/D/xZoqwaJp1t4Y1KJl8u8s4eCoPKumQG4zzwc45oEXPg1+0F4J+I00WmCSTRddfgWF4wxKf+mT9H+nB9q9fr5ui/Y/8CxW6NF4o8Tx3yYZLhZYQFcdGCiPI55+9n3r3bwRp+t6V4bttN8QasmsXtsDH9uEexrhB91nXJw+OuDgnmkBt0UUUhhRRRQAUUUUAFFFFABRRRQAUUUUAFFFFABRRRQAUUUUAQahZ2uoWM9jfW8Vza3EZjmhlUMjqRggg9Qa+X/H/AOx9pN9fy3ngzxI+kxSEsLK8hM0aH0VwQwHsQfrX1PRTA+O9C/Yz1JpVOu+OLSKP+JbKzZyfoXYY/I15H+0V8Ibz4S+IbS3W8l1LR76LfbXrw7PnHDRtjI3Dg+4P1r9IKqarpmnataGz1Swtb63JBMVxEsiE+uCMUXEfk/pmo3ml6hBqGm301neQOHhngkKOjDuCORX3N+yl8Z3+Jenz+E/F6W82v2UPmJKyDbew5wSV6b1yM46g59a9iPgPwOYzGfB+gFT1H9nxYP8A47XBw/Anw3oXxU0Tx54KVdDktZHW/sYsiCeJ0ZTtH8ByRwOD6CgDotM+FPhPRfiLb+N/Dlkmi3ohlgvILNAkF2jj+JBwpDBWyOuOfWu9oooAKKKKQwooooAKKKKACiiigAooooAKKKKACiiigAooooAKKKKACiiigAooooAK/OX4g/Fz4oWXj7xDZ2njzXoLeDVLmKKNLohURZWAUD0AAFfo1Xl+pfAH4S6jqNzqF54RhlubqZ5pnM8o3OxLMeG7kmmB0XwYv73VPhJ4T1LUbqW7vLnSLaWeeVsvI7Rglie5JrrqpaFpdjoei2ej6XALexsoVgt4gSQiKMKMnnoKu0AFFFFIAooooAKKKKACiiigAooooAKKKKACiiigAooooAKKKKAPLvid8UbbwH8T/Dek65ewWXh/UNPuprmZreSSQSoUEYGwEgHcc8V5VD8efFVxpHhG6vNe0LQYtYtb6ae8n0ua4TdDOEjVUjO4ZU9favfdY8GWep/EXRvGU90/m6VZXFolsY1KSCYqSxJ5BG39a8/svgM2lQaD/YHjvUtKu9Ggu4I7lLGCUyJcSiRgVkBUYIA6UxHQ/C7xjrGveM/EWh6hc2V5baZpul3EFxbwNF5z3ETs7YY5AJUEA8gHmvN9L+L/AI2mHi641DVvDunahpNjfzjw3dWE0V5CYQxidXYhZlOAWI6A13afCnxDbeKbjxFpnxP1iwvL63tINRMenWrC7NupUMdyEKTubhQAN30qjq/wNbXdRnufEfj3XNYjSzu7XTUuYYd9mLlCrkyKoaXAPyhjgUAccf2gtZ03xTrWj63b2cVt/wAI/BdabeCIhEv3sVuBFIc4w5Lben3cd+Lh+K/jbXLKa60zVvDfhrT9F0ywm1XUdTtnlSe7uYg4iVVOUjGR83JzXWXfwH8O3+leJdN1LULm6h12xsbXJjUNavaQiKOVD/e4yfxHSotR+B6qif8ACO+NNV0GS40uHS9W8m3hlTUIok2KzJICEk28bloA4r4kfHPxfol/qi+HV0jVobdNHe0MUDlbr7UjGTbznDFRt7jPeu6+FXxUl+IHxB1bTtMkgXRotDtb23/d/voZ5CRIknPVSMY9qrz/AAB0M30M9vr2oQxw/wBliOMxoxAsQQgJ77s8+naun8FfC7Q/CPxH8R+MtHllibXkXz7IKBFG4bczqevzHkjpyaAOB0j4o+Pr7xHL4Jl021t9d0Bry48Q3ZtyYGtY1zbtEM9Zcr3OAD+G3P8AEfxAnwR8C+MQtmNR1y80uG8HlHywtxIqybRng4JxXZR+B7ZPFnirxD9vmMviKwgspYtg2wrEsihlPcnzD19K4nSfgnqFroGk+Hb74javqOjaRcWc9lZyWNuixG3lV0G5VDHIXbyTwaAMG4+J3xIfwxqPxTs49DPg2w1GS3OkNExupbaObyXm83OA+QSFxjFYTfHTxnb3t3e/bvDl7b/8JBdaRDoqQst+I0VilwMNyowM5GOtd/dfAu0mvLiwXxfrUXg661A6jceHFWPyXlL72XzMbxGW5KZxXQeEfhV4f8O2HiCKJYri81m7u7k3z2qCaAXAwY1bGdq9ue9AHkul/GjxzqF14XS+1Xw54Zh1LTLe6jutSsZWttSmdyJI1lU7YtoHAJ5PfmtTXviN8S/CniHxeusan4f1DT/C2nwahNFBYPG90J9wjjVi52YYLlueM1u3XwHe48Lad4Sf4g66fDkFtDbXWmm3gZJxG24MhKlomJ6lTzXW6h8L9D1LWvFF5qUs1zaeI9Lg024tCAFjjiDAMrdd3zZz2IFAHLeHPGHxF0Hxv4U0nx5NoeoWfi6KX7MdPgaJ7CdIxJ5ZyT5ibTjPXNey15j4L+E0mj+JdM1vxB4y1jxS+iwvBosV6kaLZqwClvkAMj7QF3NzivTqACiiikMKKKKACiiigAooooAKKKKACiiigAooooAKKKKACiiigAooooAKKKKACiiigAooooAKKKKACiiigAooooAKKKKAP//Z">
            <a:extLst>
              <a:ext uri="{FF2B5EF4-FFF2-40B4-BE49-F238E27FC236}">
                <a16:creationId xmlns:a16="http://schemas.microsoft.com/office/drawing/2014/main" id="{5F688C2A-8C12-9E4F-9682-C07A2AA1618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pic>
        <p:nvPicPr>
          <p:cNvPr id="20" name="Kuva 1">
            <a:extLst>
              <a:ext uri="{FF2B5EF4-FFF2-40B4-BE49-F238E27FC236}">
                <a16:creationId xmlns:a16="http://schemas.microsoft.com/office/drawing/2014/main" id="{83057AA1-A8B0-8E4C-84BC-5B8AACBAAF8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304" y="5709436"/>
            <a:ext cx="1695476" cy="1031932"/>
          </a:xfrm>
          <a:prstGeom prst="rect">
            <a:avLst/>
          </a:prstGeom>
        </p:spPr>
      </p:pic>
      <p:pic>
        <p:nvPicPr>
          <p:cNvPr id="21" name="Picture 9" descr="http://mirrors.creativecommons.org/presskit/buttons/88x31/png/by-nc-sa.png">
            <a:extLst>
              <a:ext uri="{FF2B5EF4-FFF2-40B4-BE49-F238E27FC236}">
                <a16:creationId xmlns:a16="http://schemas.microsoft.com/office/drawing/2014/main" id="{3E9EB390-3760-DE40-A67F-95973F3288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7967" y="6125191"/>
            <a:ext cx="1421544" cy="498115"/>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55AB820-3A05-4212-A9A5-3CD27EAC6309}"/>
              </a:ext>
            </a:extLst>
          </p:cNvPr>
          <p:cNvPicPr>
            <a:picLocks noChangeAspect="1"/>
          </p:cNvPicPr>
          <p:nvPr/>
        </p:nvPicPr>
        <p:blipFill>
          <a:blip r:embed="rId8"/>
          <a:stretch>
            <a:fillRect/>
          </a:stretch>
        </p:blipFill>
        <p:spPr>
          <a:xfrm>
            <a:off x="1727200" y="5228932"/>
            <a:ext cx="9144000" cy="608214"/>
          </a:xfrm>
          <a:prstGeom prst="rect">
            <a:avLst/>
          </a:prstGeom>
        </p:spPr>
      </p:pic>
    </p:spTree>
    <p:extLst>
      <p:ext uri="{BB962C8B-B14F-4D97-AF65-F5344CB8AC3E}">
        <p14:creationId xmlns:p14="http://schemas.microsoft.com/office/powerpoint/2010/main" val="2452163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orakulmio 3"/>
          <p:cNvSpPr/>
          <p:nvPr/>
        </p:nvSpPr>
        <p:spPr>
          <a:xfrm>
            <a:off x="1128090" y="299047"/>
            <a:ext cx="6907979" cy="523220"/>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2800" b="1" dirty="0">
                <a:solidFill>
                  <a:srgbClr val="FA9223"/>
                </a:solidFill>
              </a:rPr>
              <a:t>Acquisition</a:t>
            </a:r>
            <a:endParaRPr lang="en-GB" sz="2800" dirty="0">
              <a:solidFill>
                <a:srgbClr val="FA9223"/>
              </a:solidFill>
            </a:endParaRPr>
          </a:p>
        </p:txBody>
      </p:sp>
      <p:sp>
        <p:nvSpPr>
          <p:cNvPr id="6" name="Suorakulmio 5"/>
          <p:cNvSpPr/>
          <p:nvPr/>
        </p:nvSpPr>
        <p:spPr>
          <a:xfrm>
            <a:off x="234953" y="988376"/>
            <a:ext cx="3649028" cy="400110"/>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000" b="1" dirty="0">
                <a:solidFill>
                  <a:srgbClr val="FA9223"/>
                </a:solidFill>
              </a:rPr>
              <a:t>Conventional method</a:t>
            </a:r>
            <a:endParaRPr lang="en-GB" sz="2000" b="1" spc="-151" dirty="0">
              <a:solidFill>
                <a:srgbClr val="FA9223"/>
              </a:solidFill>
              <a:latin typeface="Arial" panose="020B0604020202020204" pitchFamily="34" charset="0"/>
              <a:cs typeface="Arial" panose="020B0604020202020204" pitchFamily="34" charset="0"/>
            </a:endParaRPr>
          </a:p>
        </p:txBody>
      </p:sp>
      <p:sp>
        <p:nvSpPr>
          <p:cNvPr id="7" name="Suorakulmio 6"/>
          <p:cNvSpPr/>
          <p:nvPr/>
        </p:nvSpPr>
        <p:spPr>
          <a:xfrm>
            <a:off x="3883982" y="988376"/>
            <a:ext cx="3649028" cy="400110"/>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000" b="1" dirty="0">
                <a:solidFill>
                  <a:srgbClr val="FA9223"/>
                </a:solidFill>
              </a:rPr>
              <a:t>Digital technology</a:t>
            </a:r>
            <a:endParaRPr lang="en-GB" sz="2000" b="1" spc="-151" dirty="0">
              <a:solidFill>
                <a:srgbClr val="FA9223"/>
              </a:solidFill>
              <a:latin typeface="Arial" panose="020B0604020202020204" pitchFamily="34" charset="0"/>
              <a:cs typeface="Arial" panose="020B0604020202020204" pitchFamily="34" charset="0"/>
            </a:endParaRPr>
          </a:p>
        </p:txBody>
      </p:sp>
      <p:sp>
        <p:nvSpPr>
          <p:cNvPr id="8" name="Suorakulmio 7"/>
          <p:cNvSpPr/>
          <p:nvPr/>
        </p:nvSpPr>
        <p:spPr>
          <a:xfrm>
            <a:off x="234954" y="1523793"/>
            <a:ext cx="3012825" cy="3020507"/>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53966" indent="-285714">
              <a:spcBef>
                <a:spcPts val="800"/>
              </a:spcBef>
              <a:spcAft>
                <a:spcPts val="800"/>
              </a:spcAft>
              <a:buBlip>
                <a:blip r:embed="rId2"/>
              </a:buBlip>
            </a:pPr>
            <a:r>
              <a:rPr lang="fi-FI" sz="1587" dirty="0">
                <a:latin typeface="Arial" panose="020B0604020202020204" pitchFamily="34" charset="0"/>
                <a:cs typeface="Arial" panose="020B0604020202020204" pitchFamily="34" charset="0"/>
              </a:rPr>
              <a:t>Reading </a:t>
            </a:r>
            <a:r>
              <a:rPr lang="fi-FI" sz="1587" dirty="0" err="1">
                <a:latin typeface="Arial" panose="020B0604020202020204" pitchFamily="34" charset="0"/>
                <a:cs typeface="Arial" panose="020B0604020202020204" pitchFamily="34" charset="0"/>
              </a:rPr>
              <a:t>books</a:t>
            </a:r>
            <a:r>
              <a:rPr lang="fi-FI" sz="1587" dirty="0">
                <a:latin typeface="Arial" panose="020B0604020202020204" pitchFamily="34" charset="0"/>
                <a:cs typeface="Arial" panose="020B0604020202020204" pitchFamily="34" charset="0"/>
              </a:rPr>
              <a:t> and </a:t>
            </a:r>
            <a:r>
              <a:rPr lang="fi-FI" sz="1587" dirty="0" err="1">
                <a:latin typeface="Arial" panose="020B0604020202020204" pitchFamily="34" charset="0"/>
                <a:cs typeface="Arial" panose="020B0604020202020204" pitchFamily="34" charset="0"/>
              </a:rPr>
              <a:t>articles</a:t>
            </a:r>
            <a:r>
              <a:rPr lang="fi-FI" sz="1587" dirty="0">
                <a:latin typeface="Arial" panose="020B0604020202020204" pitchFamily="34" charset="0"/>
                <a:cs typeface="Arial" panose="020B0604020202020204" pitchFamily="34" charset="0"/>
              </a:rPr>
              <a:t>  </a:t>
            </a:r>
            <a:r>
              <a:rPr lang="fi-FI" sz="1587" spc="-51" dirty="0">
                <a:latin typeface="Arial" panose="020B0604020202020204" pitchFamily="34" charset="0"/>
                <a:cs typeface="Arial" panose="020B0604020202020204" pitchFamily="34" charset="0"/>
              </a:rPr>
              <a:t> </a:t>
            </a:r>
          </a:p>
          <a:p>
            <a:pPr marL="353966" indent="-285714">
              <a:spcBef>
                <a:spcPts val="800"/>
              </a:spcBef>
              <a:spcAft>
                <a:spcPts val="800"/>
              </a:spcAft>
              <a:buBlip>
                <a:blip r:embed="rId2"/>
              </a:buBlip>
            </a:pPr>
            <a:r>
              <a:rPr lang="en-US" sz="1600" dirty="0"/>
              <a:t>Listening to teacher presentations face-to-face, lectures </a:t>
            </a:r>
          </a:p>
          <a:p>
            <a:pPr marL="353966" indent="-285714">
              <a:spcBef>
                <a:spcPts val="800"/>
              </a:spcBef>
              <a:spcAft>
                <a:spcPts val="800"/>
              </a:spcAft>
              <a:buBlip>
                <a:blip r:embed="rId2"/>
              </a:buBlip>
            </a:pPr>
            <a:r>
              <a:rPr lang="en-US" sz="1600" dirty="0"/>
              <a:t> Watching </a:t>
            </a:r>
            <a:r>
              <a:rPr lang="en-GB" sz="1600" dirty="0">
                <a:ea typeface="MS Mincho" panose="02020609040205080304" pitchFamily="49" charset="-128"/>
                <a:cs typeface="Times New Roman" panose="02020603050405020304" pitchFamily="18" charset="0"/>
              </a:rPr>
              <a:t>demonstrations,</a:t>
            </a:r>
          </a:p>
          <a:p>
            <a:r>
              <a:rPr lang="en-GB" sz="1600" dirty="0">
                <a:ea typeface="MS Mincho" panose="02020609040205080304" pitchFamily="49" charset="-128"/>
                <a:cs typeface="Times New Roman" panose="02020603050405020304" pitchFamily="18" charset="0"/>
              </a:rPr>
              <a:t>        master classes</a:t>
            </a:r>
            <a:endParaRPr lang="en-GB" sz="1600" dirty="0"/>
          </a:p>
          <a:p>
            <a:pPr marL="353966" indent="-285714">
              <a:spcBef>
                <a:spcPts val="800"/>
              </a:spcBef>
              <a:spcAft>
                <a:spcPts val="800"/>
              </a:spcAft>
              <a:buBlip>
                <a:blip r:embed="rId2"/>
              </a:buBlip>
            </a:pPr>
            <a:endParaRPr lang="en-GB" sz="1600" dirty="0"/>
          </a:p>
          <a:p>
            <a:endParaRPr lang="fi-FI" sz="1587" spc="-51" dirty="0">
              <a:latin typeface="Arial" panose="020B0604020202020204" pitchFamily="34" charset="0"/>
              <a:cs typeface="Arial" panose="020B0604020202020204" pitchFamily="34" charset="0"/>
            </a:endParaRPr>
          </a:p>
        </p:txBody>
      </p:sp>
      <p:sp>
        <p:nvSpPr>
          <p:cNvPr id="9" name="Suorakulmio 8"/>
          <p:cNvSpPr/>
          <p:nvPr/>
        </p:nvSpPr>
        <p:spPr>
          <a:xfrm>
            <a:off x="4049062" y="1518716"/>
            <a:ext cx="4831169" cy="4712187"/>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285750" indent="-285750">
              <a:spcBef>
                <a:spcPts val="600"/>
              </a:spcBef>
              <a:spcAft>
                <a:spcPts val="600"/>
              </a:spcAft>
              <a:buFont typeface="Wingdings" panose="05000000000000000000" pitchFamily="2" charset="2"/>
              <a:buChar char="q"/>
            </a:pPr>
            <a:r>
              <a:rPr lang="en-US" sz="1600" dirty="0">
                <a:ea typeface="Times New Roman" panose="02020603050405020304" pitchFamily="18" charset="0"/>
                <a:cs typeface="Times New Roman" panose="02020603050405020304" pitchFamily="18" charset="0"/>
              </a:rPr>
              <a:t>Reading multimedia, websites, digital documents and resources</a:t>
            </a:r>
            <a:endParaRPr lang="en-GB" sz="1600" dirty="0">
              <a:ea typeface="Times New Roman" panose="02020603050405020304" pitchFamily="18" charset="0"/>
              <a:cs typeface="Times New Roman" panose="02020603050405020304" pitchFamily="18" charset="0"/>
            </a:endParaRPr>
          </a:p>
          <a:p>
            <a:pPr marL="285750" indent="-285750">
              <a:spcBef>
                <a:spcPts val="600"/>
              </a:spcBef>
              <a:spcAft>
                <a:spcPts val="600"/>
              </a:spcAft>
              <a:buFont typeface="Wingdings" panose="05000000000000000000" pitchFamily="2" charset="2"/>
              <a:buChar char="q"/>
            </a:pPr>
            <a:r>
              <a:rPr lang="en-US" sz="1600" dirty="0">
                <a:ea typeface="Times New Roman" panose="02020603050405020304" pitchFamily="18" charset="0"/>
                <a:cs typeface="Times New Roman" panose="02020603050405020304" pitchFamily="18" charset="0"/>
              </a:rPr>
              <a:t>Listening to podcasts, webcasts</a:t>
            </a:r>
            <a:endParaRPr lang="en-GB" sz="1600" dirty="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en-GB" sz="1600" dirty="0">
                <a:ea typeface="MS Mincho" panose="02020609040205080304" pitchFamily="49" charset="-128"/>
                <a:cs typeface="Times New Roman" panose="02020603050405020304" pitchFamily="18" charset="0"/>
              </a:rPr>
              <a:t>Watching animations, videos</a:t>
            </a:r>
            <a:endParaRPr lang="en-GB" sz="1600" dirty="0"/>
          </a:p>
          <a:p>
            <a:pPr marL="266666" indent="-285714">
              <a:spcBef>
                <a:spcPts val="529"/>
              </a:spcBef>
              <a:spcAft>
                <a:spcPts val="529"/>
              </a:spcAft>
              <a:buBlip>
                <a:blip r:embed="rId2"/>
              </a:buBlip>
            </a:pPr>
            <a:r>
              <a:rPr lang="fi-FI" sz="1587" spc="-51" dirty="0">
                <a:latin typeface="Arial" panose="020B0604020202020204" pitchFamily="34" charset="0"/>
                <a:cs typeface="Arial" panose="020B0604020202020204" pitchFamily="34" charset="0"/>
              </a:rPr>
              <a:t>Animaatioiden ja videoiden katselu</a:t>
            </a:r>
          </a:p>
          <a:p>
            <a:pPr marL="266666" indent="-302381">
              <a:spcBef>
                <a:spcPts val="529"/>
              </a:spcBef>
              <a:spcAft>
                <a:spcPts val="529"/>
              </a:spcAft>
              <a:buBlip>
                <a:blip r:embed="rId2"/>
              </a:buBlip>
            </a:pPr>
            <a:r>
              <a:rPr lang="en-GB" sz="1587" dirty="0">
                <a:solidFill>
                  <a:srgbClr val="000000"/>
                </a:solidFill>
                <a:latin typeface="Arial" panose="020B0604020202020204" pitchFamily="34" charset="0"/>
                <a:cs typeface="Arial" panose="020B0604020202020204" pitchFamily="34" charset="0"/>
              </a:rPr>
              <a:t>Videos: Tutorials,</a:t>
            </a:r>
            <a:r>
              <a:rPr lang="en-GB" sz="1587" dirty="0">
                <a:latin typeface="Arial" panose="020B0604020202020204" pitchFamily="34" charset="0"/>
                <a:cs typeface="Arial" panose="020B0604020202020204" pitchFamily="34" charset="0"/>
              </a:rPr>
              <a:t> Screen recording tutorials in internet. </a:t>
            </a:r>
            <a:endParaRPr lang="fi-FI" sz="1587" dirty="0">
              <a:latin typeface="Arial" panose="020B0604020202020204" pitchFamily="34" charset="0"/>
              <a:cs typeface="Arial" panose="020B0604020202020204" pitchFamily="34" charset="0"/>
            </a:endParaRPr>
          </a:p>
          <a:p>
            <a:pPr>
              <a:spcBef>
                <a:spcPts val="529"/>
              </a:spcBef>
              <a:spcAft>
                <a:spcPts val="529"/>
              </a:spcAft>
            </a:pPr>
            <a:r>
              <a:rPr lang="fi-FI" sz="1587" b="1" spc="-51" dirty="0">
                <a:latin typeface="Arial" panose="020B0604020202020204" pitchFamily="34" charset="0"/>
                <a:cs typeface="Arial" panose="020B0604020202020204" pitchFamily="34" charset="0"/>
              </a:rPr>
              <a:t>Tools:</a:t>
            </a:r>
            <a:endParaRPr lang="fi-FI" sz="1587" spc="-51"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r>
              <a:rPr lang="fi-FI" sz="1587" dirty="0">
                <a:latin typeface="Arial" panose="020B0604020202020204" pitchFamily="34" charset="0"/>
                <a:cs typeface="Arial" panose="020B0604020202020204" pitchFamily="34" charset="0"/>
              </a:rPr>
              <a:t>Moodle: Page, </a:t>
            </a:r>
            <a:r>
              <a:rPr lang="fi-FI" sz="1587" dirty="0" err="1">
                <a:latin typeface="Arial" panose="020B0604020202020204" pitchFamily="34" charset="0"/>
                <a:cs typeface="Arial" panose="020B0604020202020204" pitchFamily="34" charset="0"/>
              </a:rPr>
              <a:t>Book</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files</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uploading</a:t>
            </a:r>
            <a:r>
              <a:rPr lang="fi-FI" sz="1587" dirty="0">
                <a:latin typeface="Arial" panose="020B0604020202020204" pitchFamily="34" charset="0"/>
                <a:cs typeface="Arial" panose="020B0604020202020204" pitchFamily="34" charset="0"/>
              </a:rPr>
              <a:t> video, </a:t>
            </a:r>
            <a:r>
              <a:rPr lang="fi-FI" sz="1587" dirty="0" err="1">
                <a:latin typeface="Arial" panose="020B0604020202020204" pitchFamily="34" charset="0"/>
                <a:cs typeface="Arial" panose="020B0604020202020204" pitchFamily="34" charset="0"/>
              </a:rPr>
              <a:t>podcasts</a:t>
            </a:r>
            <a:r>
              <a:rPr lang="fi-FI" sz="1587" dirty="0">
                <a:latin typeface="Arial" panose="020B0604020202020204" pitchFamily="34" charset="0"/>
                <a:cs typeface="Arial" panose="020B0604020202020204" pitchFamily="34" charset="0"/>
              </a:rPr>
              <a:t> </a:t>
            </a:r>
          </a:p>
          <a:p>
            <a:pPr marL="266666" indent="-302381">
              <a:spcBef>
                <a:spcPts val="529"/>
              </a:spcBef>
              <a:spcAft>
                <a:spcPts val="529"/>
              </a:spcAft>
              <a:buBlip>
                <a:blip r:embed="rId2"/>
              </a:buBlip>
            </a:pPr>
            <a:r>
              <a:rPr lang="fi-FI" sz="1587" dirty="0" err="1">
                <a:latin typeface="Arial" panose="020B0604020202020204" pitchFamily="34" charset="0"/>
                <a:cs typeface="Arial" panose="020B0604020202020204" pitchFamily="34" charset="0"/>
              </a:rPr>
              <a:t>Blogs</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Youtube</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Vimeo</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rPr>
              <a:t>slideshare</a:t>
            </a: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r>
              <a:rPr lang="fi-FI" sz="1587" dirty="0" err="1">
                <a:latin typeface="Arial" panose="020B0604020202020204" pitchFamily="34" charset="0"/>
                <a:cs typeface="Arial" panose="020B0604020202020204" pitchFamily="34" charset="0"/>
                <a:hlinkClick r:id="rId3"/>
              </a:rPr>
              <a:t>Libguides</a:t>
            </a:r>
            <a:r>
              <a:rPr lang="fi-FI" sz="1587" dirty="0">
                <a:latin typeface="Arial" panose="020B0604020202020204" pitchFamily="34" charset="0"/>
                <a:cs typeface="Arial" panose="020B0604020202020204" pitchFamily="34" charset="0"/>
                <a:hlinkClick r:id="rId3"/>
              </a:rPr>
              <a:t> suomi</a:t>
            </a:r>
            <a:r>
              <a:rPr lang="fi-FI" sz="1587" dirty="0">
                <a:latin typeface="Arial" panose="020B0604020202020204" pitchFamily="34" charset="0"/>
                <a:cs typeface="Arial" panose="020B0604020202020204" pitchFamily="34" charset="0"/>
                <a:hlinkClick r:id="rId4"/>
              </a:rPr>
              <a:t>, </a:t>
            </a:r>
            <a:r>
              <a:rPr lang="fi-FI" sz="1587" dirty="0" err="1">
                <a:latin typeface="Arial" panose="020B0604020202020204" pitchFamily="34" charset="0"/>
                <a:cs typeface="Arial" panose="020B0604020202020204" pitchFamily="34" charset="0"/>
                <a:hlinkClick r:id="rId5"/>
              </a:rPr>
              <a:t>Libguides</a:t>
            </a:r>
            <a:r>
              <a:rPr lang="fi-FI" sz="1587" dirty="0">
                <a:latin typeface="Arial" panose="020B0604020202020204" pitchFamily="34" charset="0"/>
                <a:cs typeface="Arial" panose="020B0604020202020204" pitchFamily="34" charset="0"/>
                <a:hlinkClick r:id="rId5"/>
              </a:rPr>
              <a:t> English</a:t>
            </a:r>
            <a:endParaRPr lang="fi-FI" sz="1587" dirty="0">
              <a:latin typeface="Arial" panose="020B0604020202020204" pitchFamily="34" charset="0"/>
              <a:cs typeface="Arial" panose="020B0604020202020204" pitchFamily="34" charset="0"/>
              <a:hlinkClick r:id="rId4"/>
            </a:endParaRPr>
          </a:p>
          <a:p>
            <a:pPr marL="266666" indent="-302381">
              <a:spcBef>
                <a:spcPts val="529"/>
              </a:spcBef>
              <a:spcAft>
                <a:spcPts val="529"/>
              </a:spcAft>
              <a:buBlip>
                <a:blip r:embed="rId2"/>
              </a:buBlip>
            </a:pPr>
            <a:r>
              <a:rPr lang="fi-FI" sz="1587" dirty="0">
                <a:latin typeface="Arial" panose="020B0604020202020204" pitchFamily="34" charset="0"/>
                <a:cs typeface="Arial" panose="020B0604020202020204" pitchFamily="34" charset="0"/>
                <a:hlinkClick r:id="rId4"/>
              </a:rPr>
              <a:t>https://www.urheilututkimukset.fi/web/</a:t>
            </a: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2"/>
              </a:buBlip>
            </a:pPr>
            <a:r>
              <a:rPr lang="fi-FI" sz="1587" dirty="0" err="1">
                <a:solidFill>
                  <a:srgbClr val="00B0F0"/>
                </a:solidFill>
                <a:latin typeface="Arial" panose="020B0604020202020204" pitchFamily="34" charset="0"/>
                <a:cs typeface="Arial" panose="020B0604020202020204" pitchFamily="34" charset="0"/>
              </a:rPr>
              <a:t>Theseus</a:t>
            </a:r>
            <a:r>
              <a:rPr lang="fi-FI" sz="1587" dirty="0">
                <a:solidFill>
                  <a:srgbClr val="00B0F0"/>
                </a:solidFill>
                <a:latin typeface="Arial" panose="020B0604020202020204" pitchFamily="34" charset="0"/>
                <a:cs typeface="Arial" panose="020B0604020202020204" pitchFamily="34" charset="0"/>
              </a:rPr>
              <a:t>, Sport </a:t>
            </a:r>
            <a:r>
              <a:rPr lang="fi-FI" sz="1587" dirty="0" err="1">
                <a:solidFill>
                  <a:srgbClr val="00B0F0"/>
                </a:solidFill>
                <a:latin typeface="Arial" panose="020B0604020202020204" pitchFamily="34" charset="0"/>
                <a:cs typeface="Arial" panose="020B0604020202020204" pitchFamily="34" charset="0"/>
              </a:rPr>
              <a:t>Discuss</a:t>
            </a:r>
            <a:r>
              <a:rPr lang="fi-FI" sz="1587" dirty="0">
                <a:solidFill>
                  <a:srgbClr val="00B0F0"/>
                </a:solidFill>
                <a:latin typeface="Arial" panose="020B0604020202020204" pitchFamily="34" charset="0"/>
                <a:cs typeface="Arial" panose="020B0604020202020204" pitchFamily="34" charset="0"/>
              </a:rPr>
              <a:t>, </a:t>
            </a:r>
            <a:r>
              <a:rPr lang="fi-FI" sz="1587" dirty="0" err="1">
                <a:solidFill>
                  <a:srgbClr val="00B0F0"/>
                </a:solidFill>
                <a:latin typeface="Arial" panose="020B0604020202020204" pitchFamily="34" charset="0"/>
                <a:cs typeface="Arial" panose="020B0604020202020204" pitchFamily="34" charset="0"/>
              </a:rPr>
              <a:t>researchgate</a:t>
            </a:r>
            <a:endParaRPr lang="fi-FI" sz="1587" dirty="0">
              <a:solidFill>
                <a:srgbClr val="00B0F0"/>
              </a:solidFill>
              <a:latin typeface="Arial" panose="020B0604020202020204" pitchFamily="34" charset="0"/>
              <a:cs typeface="Arial" panose="020B0604020202020204" pitchFamily="34" charset="0"/>
            </a:endParaRPr>
          </a:p>
        </p:txBody>
      </p:sp>
      <p:cxnSp>
        <p:nvCxnSpPr>
          <p:cNvPr id="13" name="Suora yhdysviiva 12"/>
          <p:cNvCxnSpPr/>
          <p:nvPr/>
        </p:nvCxnSpPr>
        <p:spPr>
          <a:xfrm>
            <a:off x="3883981" y="1449512"/>
            <a:ext cx="0" cy="5277014"/>
          </a:xfrm>
          <a:prstGeom prst="line">
            <a:avLst/>
          </a:prstGeom>
        </p:spPr>
        <p:style>
          <a:lnRef idx="1">
            <a:schemeClr val="dk1"/>
          </a:lnRef>
          <a:fillRef idx="0">
            <a:schemeClr val="dk1"/>
          </a:fillRef>
          <a:effectRef idx="0">
            <a:schemeClr val="dk1"/>
          </a:effectRef>
          <a:fontRef idx="minor">
            <a:schemeClr val="tx1"/>
          </a:fontRef>
        </p:style>
      </p:cxnSp>
      <p:sp>
        <p:nvSpPr>
          <p:cNvPr id="11" name="Suorakulmio 10"/>
          <p:cNvSpPr/>
          <p:nvPr/>
        </p:nvSpPr>
        <p:spPr>
          <a:xfrm>
            <a:off x="1" y="211"/>
            <a:ext cx="9144001" cy="68575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10" name="Kuva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6745" y="297327"/>
            <a:ext cx="1019166" cy="830433"/>
          </a:xfrm>
          <a:prstGeom prst="rect">
            <a:avLst/>
          </a:prstGeom>
        </p:spPr>
      </p:pic>
    </p:spTree>
    <p:extLst>
      <p:ext uri="{BB962C8B-B14F-4D97-AF65-F5344CB8AC3E}">
        <p14:creationId xmlns:p14="http://schemas.microsoft.com/office/powerpoint/2010/main" val="2016747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orakulmio 3"/>
          <p:cNvSpPr/>
          <p:nvPr/>
        </p:nvSpPr>
        <p:spPr>
          <a:xfrm>
            <a:off x="2070510" y="553592"/>
            <a:ext cx="6516593" cy="707886"/>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4000" b="1" dirty="0">
                <a:solidFill>
                  <a:srgbClr val="92D050"/>
                </a:solidFill>
              </a:rPr>
              <a:t>PRODUCTION</a:t>
            </a:r>
            <a:endParaRPr lang="en-GB" sz="4000" dirty="0">
              <a:solidFill>
                <a:srgbClr val="92D050"/>
              </a:solidFill>
            </a:endParaRPr>
          </a:p>
        </p:txBody>
      </p:sp>
      <p:sp>
        <p:nvSpPr>
          <p:cNvPr id="9" name="TextBox 4"/>
          <p:cNvSpPr txBox="1"/>
          <p:nvPr/>
        </p:nvSpPr>
        <p:spPr>
          <a:xfrm>
            <a:off x="1238126" y="1261643"/>
            <a:ext cx="6667746" cy="3970318"/>
          </a:xfrm>
          <a:prstGeom prst="rect">
            <a:avLst/>
          </a:prstGeom>
          <a:noFill/>
        </p:spPr>
        <p:txBody>
          <a:bodyPr wrap="square" rtlCol="0" anchor="t">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3600" dirty="0">
                <a:solidFill>
                  <a:prstClr val="black">
                    <a:lumMod val="95000"/>
                    <a:lumOff val="5000"/>
                  </a:prstClr>
                </a:solidFill>
              </a:rPr>
              <a:t>Learning through production is the way the teacher motivates the learner to consolidate what they have learned by articulating their current conceptual understanding and how they used it in practice</a:t>
            </a:r>
          </a:p>
        </p:txBody>
      </p:sp>
      <p:pic>
        <p:nvPicPr>
          <p:cNvPr id="16" name="Picture 9" descr="http://mirrors.creativecommons.org/presskit/buttons/88x31/png/by-nc-s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7967" y="6125191"/>
            <a:ext cx="1421544" cy="498115"/>
          </a:xfrm>
          <a:prstGeom prst="rect">
            <a:avLst/>
          </a:prstGeom>
          <a:noFill/>
          <a:extLst>
            <a:ext uri="{909E8E84-426E-40dd-AFC4-6F175D3DCCD1}">
              <a14:hiddenFill xmlns="" xmlns:a14="http://schemas.microsoft.com/office/drawing/2010/main">
                <a:solidFill>
                  <a:srgbClr val="FFFFFF"/>
                </a:solidFill>
              </a14:hiddenFill>
            </a:ext>
          </a:extLst>
        </p:spPr>
      </p:pic>
      <p:sp>
        <p:nvSpPr>
          <p:cNvPr id="19" name="Suorakulmio 18"/>
          <p:cNvSpPr/>
          <p:nvPr/>
        </p:nvSpPr>
        <p:spPr>
          <a:xfrm>
            <a:off x="-1" y="420"/>
            <a:ext cx="9144001" cy="68575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17" name="Kuva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7523" y="300802"/>
            <a:ext cx="974308" cy="799609"/>
          </a:xfrm>
          <a:prstGeom prst="rect">
            <a:avLst/>
          </a:prstGeom>
        </p:spPr>
      </p:pic>
      <p:pic>
        <p:nvPicPr>
          <p:cNvPr id="10" name="Kuva 1">
            <a:extLst>
              <a:ext uri="{FF2B5EF4-FFF2-40B4-BE49-F238E27FC236}">
                <a16:creationId xmlns:a16="http://schemas.microsoft.com/office/drawing/2014/main" id="{A3783A73-98FF-B34C-B4C8-F8ACBE9B15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04" y="5709436"/>
            <a:ext cx="1695476" cy="1031932"/>
          </a:xfrm>
          <a:prstGeom prst="rect">
            <a:avLst/>
          </a:prstGeom>
        </p:spPr>
      </p:pic>
      <p:pic>
        <p:nvPicPr>
          <p:cNvPr id="18" name="Picture 6">
            <a:extLst>
              <a:ext uri="{FF2B5EF4-FFF2-40B4-BE49-F238E27FC236}">
                <a16:creationId xmlns:a16="http://schemas.microsoft.com/office/drawing/2014/main" id="{9CF40F5B-BA54-6149-B112-D3B57047462E}"/>
              </a:ext>
            </a:extLst>
          </p:cNvPr>
          <p:cNvPicPr>
            <a:picLocks noChangeAspect="1"/>
          </p:cNvPicPr>
          <p:nvPr/>
        </p:nvPicPr>
        <p:blipFill>
          <a:blip r:embed="rId5"/>
          <a:stretch>
            <a:fillRect/>
          </a:stretch>
        </p:blipFill>
        <p:spPr>
          <a:xfrm>
            <a:off x="6644569" y="5860280"/>
            <a:ext cx="809789" cy="741599"/>
          </a:xfrm>
          <a:prstGeom prst="rect">
            <a:avLst/>
          </a:prstGeom>
        </p:spPr>
      </p:pic>
      <p:pic>
        <p:nvPicPr>
          <p:cNvPr id="20" name="Picture 10">
            <a:extLst>
              <a:ext uri="{FF2B5EF4-FFF2-40B4-BE49-F238E27FC236}">
                <a16:creationId xmlns:a16="http://schemas.microsoft.com/office/drawing/2014/main" id="{E6C9F7B3-9622-644D-B635-A231139505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25043" y="5869423"/>
            <a:ext cx="805159" cy="711958"/>
          </a:xfrm>
          <a:prstGeom prst="rect">
            <a:avLst/>
          </a:prstGeom>
        </p:spPr>
      </p:pic>
      <p:pic>
        <p:nvPicPr>
          <p:cNvPr id="21" name="Picture 7">
            <a:extLst>
              <a:ext uri="{FF2B5EF4-FFF2-40B4-BE49-F238E27FC236}">
                <a16:creationId xmlns:a16="http://schemas.microsoft.com/office/drawing/2014/main" id="{B85AA1EB-BA7F-CD44-A422-4164E27B44E1}"/>
              </a:ext>
            </a:extLst>
          </p:cNvPr>
          <p:cNvPicPr>
            <a:picLocks noChangeAspect="1"/>
          </p:cNvPicPr>
          <p:nvPr/>
        </p:nvPicPr>
        <p:blipFill>
          <a:blip r:embed="rId7"/>
          <a:stretch>
            <a:fillRect/>
          </a:stretch>
        </p:blipFill>
        <p:spPr>
          <a:xfrm>
            <a:off x="4724400" y="5837146"/>
            <a:ext cx="792404" cy="711958"/>
          </a:xfrm>
          <a:prstGeom prst="rect">
            <a:avLst/>
          </a:prstGeom>
        </p:spPr>
      </p:pic>
      <p:pic>
        <p:nvPicPr>
          <p:cNvPr id="2" name="Picture 1">
            <a:extLst>
              <a:ext uri="{FF2B5EF4-FFF2-40B4-BE49-F238E27FC236}">
                <a16:creationId xmlns:a16="http://schemas.microsoft.com/office/drawing/2014/main" id="{B542DA2B-E8BC-4144-923D-BB189C726084}"/>
              </a:ext>
            </a:extLst>
          </p:cNvPr>
          <p:cNvPicPr>
            <a:picLocks noChangeAspect="1"/>
          </p:cNvPicPr>
          <p:nvPr/>
        </p:nvPicPr>
        <p:blipFill>
          <a:blip r:embed="rId8"/>
          <a:stretch>
            <a:fillRect/>
          </a:stretch>
        </p:blipFill>
        <p:spPr>
          <a:xfrm>
            <a:off x="1806780" y="5264738"/>
            <a:ext cx="9144000" cy="608214"/>
          </a:xfrm>
          <a:prstGeom prst="rect">
            <a:avLst/>
          </a:prstGeom>
        </p:spPr>
      </p:pic>
    </p:spTree>
    <p:extLst>
      <p:ext uri="{BB962C8B-B14F-4D97-AF65-F5344CB8AC3E}">
        <p14:creationId xmlns:p14="http://schemas.microsoft.com/office/powerpoint/2010/main" val="3144408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orakulmio 3"/>
          <p:cNvSpPr/>
          <p:nvPr/>
        </p:nvSpPr>
        <p:spPr>
          <a:xfrm>
            <a:off x="3095800" y="148645"/>
            <a:ext cx="3811101" cy="707886"/>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4000" b="1" dirty="0">
                <a:solidFill>
                  <a:srgbClr val="92D050"/>
                </a:solidFill>
              </a:rPr>
              <a:t>PRODUCTION</a:t>
            </a:r>
            <a:endParaRPr lang="en-GB" sz="4000" dirty="0">
              <a:solidFill>
                <a:srgbClr val="92D050"/>
              </a:solidFill>
            </a:endParaRPr>
          </a:p>
        </p:txBody>
      </p:sp>
      <p:sp>
        <p:nvSpPr>
          <p:cNvPr id="5" name="Suorakulmio 4"/>
          <p:cNvSpPr/>
          <p:nvPr/>
        </p:nvSpPr>
        <p:spPr>
          <a:xfrm>
            <a:off x="324163" y="794976"/>
            <a:ext cx="3649028" cy="461665"/>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400" b="1" dirty="0">
                <a:solidFill>
                  <a:srgbClr val="92D050"/>
                </a:solidFill>
              </a:rPr>
              <a:t>Conventional method</a:t>
            </a:r>
            <a:endParaRPr lang="en-GB" sz="2400" b="1" spc="-151" dirty="0">
              <a:solidFill>
                <a:srgbClr val="92D050"/>
              </a:solidFill>
              <a:latin typeface="Arial" panose="020B0604020202020204" pitchFamily="34" charset="0"/>
              <a:cs typeface="Arial" panose="020B0604020202020204" pitchFamily="34" charset="0"/>
            </a:endParaRPr>
          </a:p>
        </p:txBody>
      </p:sp>
      <p:sp>
        <p:nvSpPr>
          <p:cNvPr id="6" name="Suorakulmio 5"/>
          <p:cNvSpPr/>
          <p:nvPr/>
        </p:nvSpPr>
        <p:spPr>
          <a:xfrm>
            <a:off x="3973191" y="784139"/>
            <a:ext cx="3649028" cy="461665"/>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400" b="1" dirty="0">
                <a:solidFill>
                  <a:srgbClr val="92D050"/>
                </a:solidFill>
              </a:rPr>
              <a:t>Digital technology</a:t>
            </a:r>
            <a:endParaRPr lang="en-GB" sz="2400" b="1" spc="-151" dirty="0">
              <a:solidFill>
                <a:srgbClr val="92D050"/>
              </a:solidFill>
              <a:latin typeface="Arial" panose="020B0604020202020204" pitchFamily="34" charset="0"/>
              <a:cs typeface="Arial" panose="020B0604020202020204" pitchFamily="34" charset="0"/>
            </a:endParaRPr>
          </a:p>
        </p:txBody>
      </p:sp>
      <p:sp>
        <p:nvSpPr>
          <p:cNvPr id="8" name="Suorakulmio 7"/>
          <p:cNvSpPr/>
          <p:nvPr/>
        </p:nvSpPr>
        <p:spPr>
          <a:xfrm>
            <a:off x="228505" y="1467409"/>
            <a:ext cx="3176919" cy="3842911"/>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76296" indent="-302381">
              <a:spcBef>
                <a:spcPts val="454"/>
              </a:spcBef>
              <a:spcAft>
                <a:spcPts val="454"/>
              </a:spcAft>
              <a:buBlip>
                <a:blip r:embed="rId2"/>
              </a:buBlip>
            </a:pPr>
            <a:r>
              <a:rPr lang="en-GB" sz="1693" dirty="0">
                <a:latin typeface="Arial" panose="020B0604020202020204" pitchFamily="34" charset="0"/>
                <a:cs typeface="Arial" panose="020B0604020202020204" pitchFamily="34" charset="0"/>
              </a:rPr>
              <a:t>Essays</a:t>
            </a:r>
          </a:p>
          <a:p>
            <a:pPr marL="376296" indent="-302381">
              <a:spcBef>
                <a:spcPts val="454"/>
              </a:spcBef>
              <a:spcAft>
                <a:spcPts val="454"/>
              </a:spcAft>
              <a:buBlip>
                <a:blip r:embed="rId2"/>
              </a:buBlip>
            </a:pPr>
            <a:r>
              <a:rPr lang="en-GB" sz="1693" dirty="0">
                <a:latin typeface="Arial" panose="020B0604020202020204" pitchFamily="34" charset="0"/>
                <a:cs typeface="Arial" panose="020B0604020202020204" pitchFamily="34" charset="0"/>
              </a:rPr>
              <a:t>Statements, reports learning diaries </a:t>
            </a:r>
          </a:p>
          <a:p>
            <a:pPr marL="376296" indent="-302381">
              <a:spcBef>
                <a:spcPts val="454"/>
              </a:spcBef>
              <a:spcAft>
                <a:spcPts val="454"/>
              </a:spcAft>
              <a:buBlip>
                <a:blip r:embed="rId2"/>
              </a:buBlip>
            </a:pPr>
            <a:r>
              <a:rPr lang="en-GB" sz="1693" dirty="0">
                <a:latin typeface="Arial" panose="020B0604020202020204" pitchFamily="34" charset="0"/>
                <a:cs typeface="Arial" panose="020B0604020202020204" pitchFamily="34" charset="0"/>
              </a:rPr>
              <a:t>Presentations (ppt, drama, music etc.)</a:t>
            </a:r>
          </a:p>
          <a:p>
            <a:pPr marL="376296" indent="-302381">
              <a:spcBef>
                <a:spcPts val="423"/>
              </a:spcBef>
              <a:spcAft>
                <a:spcPts val="423"/>
              </a:spcAft>
              <a:buBlip>
                <a:blip r:embed="rId2"/>
              </a:buBlip>
            </a:pPr>
            <a:r>
              <a:rPr lang="en-GB" sz="1693" dirty="0">
                <a:latin typeface="+mj-lt"/>
              </a:rPr>
              <a:t>Designs</a:t>
            </a:r>
            <a:endParaRPr lang="en-GB" sz="1693" dirty="0">
              <a:latin typeface="+mj-lt"/>
              <a:cs typeface="Calibri"/>
            </a:endParaRPr>
          </a:p>
          <a:p>
            <a:pPr marL="376296" indent="-302381">
              <a:spcBef>
                <a:spcPts val="423"/>
              </a:spcBef>
              <a:spcAft>
                <a:spcPts val="423"/>
              </a:spcAft>
              <a:buBlip>
                <a:blip r:embed="rId2"/>
              </a:buBlip>
            </a:pPr>
            <a:r>
              <a:rPr lang="en-GB" sz="1693" dirty="0">
                <a:latin typeface="+mj-lt"/>
                <a:cs typeface="Calibri"/>
              </a:rPr>
              <a:t>Exams, tests  </a:t>
            </a:r>
            <a:endParaRPr lang="en-GB" sz="1693" dirty="0">
              <a:latin typeface="+mj-lt"/>
            </a:endParaRPr>
          </a:p>
          <a:p>
            <a:pPr marL="376296" indent="-302381">
              <a:spcBef>
                <a:spcPts val="423"/>
              </a:spcBef>
              <a:spcAft>
                <a:spcPts val="423"/>
              </a:spcAft>
              <a:buBlip>
                <a:blip r:embed="rId2"/>
              </a:buBlip>
            </a:pPr>
            <a:r>
              <a:rPr lang="en-GB" sz="1693" dirty="0">
                <a:latin typeface="+mj-lt"/>
                <a:cs typeface="Calibri"/>
              </a:rPr>
              <a:t>Portfolio</a:t>
            </a:r>
            <a:endParaRPr lang="en-GB" sz="1693" dirty="0">
              <a:latin typeface="+mj-lt"/>
            </a:endParaRPr>
          </a:p>
          <a:p>
            <a:pPr marL="376296" indent="-302381">
              <a:spcBef>
                <a:spcPts val="423"/>
              </a:spcBef>
              <a:spcAft>
                <a:spcPts val="423"/>
              </a:spcAft>
              <a:buBlip>
                <a:blip r:embed="rId2"/>
              </a:buBlip>
            </a:pPr>
            <a:r>
              <a:rPr lang="en-GB" sz="1693" dirty="0">
                <a:latin typeface="+mj-lt"/>
              </a:rPr>
              <a:t>Artefacts </a:t>
            </a:r>
            <a:endParaRPr lang="en-GB" sz="1693" dirty="0">
              <a:latin typeface="+mj-lt"/>
              <a:cs typeface="Calibri"/>
            </a:endParaRPr>
          </a:p>
          <a:p>
            <a:pPr marL="376296" indent="-302381">
              <a:spcBef>
                <a:spcPts val="423"/>
              </a:spcBef>
              <a:spcAft>
                <a:spcPts val="423"/>
              </a:spcAft>
              <a:buBlip>
                <a:blip r:embed="rId2"/>
              </a:buBlip>
            </a:pPr>
            <a:r>
              <a:rPr lang="en-GB" sz="1693" dirty="0">
                <a:latin typeface="+mj-lt"/>
                <a:ea typeface="Times New Roman" panose="02020603050405020304" pitchFamily="18" charset="0"/>
                <a:cs typeface="Times New Roman" panose="02020603050405020304" pitchFamily="18" charset="0"/>
              </a:rPr>
              <a:t>Videos</a:t>
            </a:r>
          </a:p>
          <a:p>
            <a:pPr marL="376296" indent="-302381">
              <a:spcBef>
                <a:spcPts val="423"/>
              </a:spcBef>
              <a:spcAft>
                <a:spcPts val="423"/>
              </a:spcAft>
              <a:buBlip>
                <a:blip r:embed="rId2"/>
              </a:buBlip>
            </a:pPr>
            <a:r>
              <a:rPr lang="en-GB" sz="1693" dirty="0" err="1">
                <a:latin typeface="+mj-lt"/>
                <a:ea typeface="Times New Roman" panose="02020603050405020304" pitchFamily="18" charset="0"/>
                <a:cs typeface="Times New Roman" panose="02020603050405020304" pitchFamily="18" charset="0"/>
              </a:rPr>
              <a:t>Mindmaps</a:t>
            </a:r>
            <a:endParaRPr lang="en-GB" sz="1693" dirty="0">
              <a:latin typeface="+mj-lt"/>
              <a:ea typeface="Times New Roman" panose="02020603050405020304" pitchFamily="18" charset="0"/>
              <a:cs typeface="Times New Roman" panose="02020603050405020304" pitchFamily="18" charset="0"/>
            </a:endParaRPr>
          </a:p>
        </p:txBody>
      </p:sp>
      <p:cxnSp>
        <p:nvCxnSpPr>
          <p:cNvPr id="10" name="Suora yhdysviiva 9"/>
          <p:cNvCxnSpPr/>
          <p:nvPr/>
        </p:nvCxnSpPr>
        <p:spPr>
          <a:xfrm>
            <a:off x="3438765" y="1467409"/>
            <a:ext cx="0" cy="5277014"/>
          </a:xfrm>
          <a:prstGeom prst="line">
            <a:avLst/>
          </a:prstGeom>
        </p:spPr>
        <p:style>
          <a:lnRef idx="1">
            <a:schemeClr val="dk1"/>
          </a:lnRef>
          <a:fillRef idx="0">
            <a:schemeClr val="dk1"/>
          </a:fillRef>
          <a:effectRef idx="0">
            <a:schemeClr val="dk1"/>
          </a:effectRef>
          <a:fontRef idx="minor">
            <a:schemeClr val="tx1"/>
          </a:fontRef>
        </p:style>
      </p:cxnSp>
      <p:sp>
        <p:nvSpPr>
          <p:cNvPr id="12" name="Suorakulmio 11"/>
          <p:cNvSpPr/>
          <p:nvPr/>
        </p:nvSpPr>
        <p:spPr>
          <a:xfrm>
            <a:off x="1" y="211"/>
            <a:ext cx="9144002" cy="6857789"/>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11" name="Kuva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5238" y="230780"/>
            <a:ext cx="947514" cy="927459"/>
          </a:xfrm>
          <a:prstGeom prst="rect">
            <a:avLst/>
          </a:prstGeom>
        </p:spPr>
      </p:pic>
      <p:sp>
        <p:nvSpPr>
          <p:cNvPr id="13" name="Suorakulmio 8">
            <a:extLst>
              <a:ext uri="{FF2B5EF4-FFF2-40B4-BE49-F238E27FC236}">
                <a16:creationId xmlns:a16="http://schemas.microsoft.com/office/drawing/2014/main" id="{1E3D9CE5-ACAE-45E4-8E9E-7F9796AF02DA}"/>
              </a:ext>
            </a:extLst>
          </p:cNvPr>
          <p:cNvSpPr/>
          <p:nvPr/>
        </p:nvSpPr>
        <p:spPr>
          <a:xfrm>
            <a:off x="3973191" y="1478756"/>
            <a:ext cx="4831169" cy="5230599"/>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76296" indent="-302381">
              <a:spcBef>
                <a:spcPts val="454"/>
              </a:spcBef>
              <a:spcAft>
                <a:spcPts val="454"/>
              </a:spcAft>
              <a:buBlip>
                <a:blip r:embed="rId2"/>
              </a:buBlip>
            </a:pPr>
            <a:r>
              <a:rPr lang="en-GB" sz="1587" dirty="0"/>
              <a:t>Multimedia (videos, </a:t>
            </a:r>
            <a:r>
              <a:rPr lang="en-GB" sz="1587" dirty="0" err="1"/>
              <a:t>podacsts</a:t>
            </a:r>
            <a:r>
              <a:rPr lang="en-GB" sz="1587" dirty="0"/>
              <a:t>, animations, pictures)</a:t>
            </a:r>
            <a:endParaRPr lang="en-GB" sz="1587" dirty="0">
              <a:cs typeface="Calibri"/>
            </a:endParaRPr>
          </a:p>
          <a:p>
            <a:pPr marL="376296" indent="-302381">
              <a:spcBef>
                <a:spcPts val="454"/>
              </a:spcBef>
              <a:spcAft>
                <a:spcPts val="454"/>
              </a:spcAft>
              <a:buBlip>
                <a:blip r:embed="rId2"/>
              </a:buBlip>
            </a:pPr>
            <a:r>
              <a:rPr lang="en-GB" sz="1587" dirty="0"/>
              <a:t>Presentations </a:t>
            </a:r>
          </a:p>
          <a:p>
            <a:pPr marL="376296" indent="-302381">
              <a:spcBef>
                <a:spcPts val="454"/>
              </a:spcBef>
              <a:spcAft>
                <a:spcPts val="454"/>
              </a:spcAft>
              <a:buBlip>
                <a:blip r:embed="rId2"/>
              </a:buBlip>
            </a:pPr>
            <a:r>
              <a:rPr lang="en-GB" sz="1587" dirty="0"/>
              <a:t>Digital  models</a:t>
            </a:r>
            <a:r>
              <a:rPr lang="en-GB" sz="1587" dirty="0">
                <a:cs typeface="Calibri"/>
              </a:rPr>
              <a:t>, 3D-print</a:t>
            </a:r>
          </a:p>
          <a:p>
            <a:pPr marL="376296" indent="-302381">
              <a:spcBef>
                <a:spcPts val="454"/>
              </a:spcBef>
              <a:spcAft>
                <a:spcPts val="454"/>
              </a:spcAft>
              <a:buBlip>
                <a:blip r:embed="rId2"/>
              </a:buBlip>
            </a:pPr>
            <a:r>
              <a:rPr lang="en-GB" sz="1587" dirty="0"/>
              <a:t>Blogs writing, digital pages and materials</a:t>
            </a:r>
          </a:p>
          <a:p>
            <a:pPr marL="376296" indent="-302381">
              <a:spcBef>
                <a:spcPts val="454"/>
              </a:spcBef>
              <a:spcAft>
                <a:spcPts val="454"/>
              </a:spcAft>
              <a:buBlip>
                <a:blip r:embed="rId2"/>
              </a:buBlip>
            </a:pPr>
            <a:r>
              <a:rPr lang="en-GB" sz="1587" dirty="0"/>
              <a:t>Digital portfolio</a:t>
            </a:r>
          </a:p>
          <a:p>
            <a:pPr marL="73915">
              <a:spcBef>
                <a:spcPts val="454"/>
              </a:spcBef>
              <a:spcAft>
                <a:spcPts val="454"/>
              </a:spcAft>
            </a:pPr>
            <a:r>
              <a:rPr lang="en-GB" sz="1587" b="1" dirty="0"/>
              <a:t>TOOLS:</a:t>
            </a:r>
          </a:p>
          <a:p>
            <a:pPr marL="388391" indent="-302381">
              <a:spcBef>
                <a:spcPts val="423"/>
              </a:spcBef>
              <a:spcAft>
                <a:spcPts val="423"/>
              </a:spcAft>
              <a:buBlip>
                <a:blip r:embed="rId2"/>
              </a:buBlip>
            </a:pPr>
            <a:r>
              <a:rPr lang="fi-FI" sz="1587" dirty="0"/>
              <a:t>Moodle: </a:t>
            </a:r>
            <a:r>
              <a:rPr lang="fi-FI" sz="1587" dirty="0">
                <a:cs typeface="Calibri"/>
              </a:rPr>
              <a:t>Wiki, </a:t>
            </a:r>
            <a:r>
              <a:rPr lang="fi-FI" sz="1587" dirty="0" err="1">
                <a:cs typeface="Calibri"/>
              </a:rPr>
              <a:t>file</a:t>
            </a:r>
            <a:r>
              <a:rPr lang="fi-FI" sz="1587" dirty="0">
                <a:cs typeface="Calibri"/>
              </a:rPr>
              <a:t>, </a:t>
            </a:r>
            <a:r>
              <a:rPr lang="fi-FI" sz="1587" dirty="0" err="1">
                <a:cs typeface="Calibri"/>
              </a:rPr>
              <a:t>book</a:t>
            </a:r>
            <a:r>
              <a:rPr lang="fi-FI" sz="1587" dirty="0">
                <a:cs typeface="Calibri"/>
              </a:rPr>
              <a:t> </a:t>
            </a:r>
          </a:p>
          <a:p>
            <a:pPr marL="388391" indent="-302381">
              <a:spcBef>
                <a:spcPts val="423"/>
              </a:spcBef>
              <a:spcAft>
                <a:spcPts val="423"/>
              </a:spcAft>
              <a:buBlip>
                <a:blip r:embed="rId2"/>
              </a:buBlip>
            </a:pPr>
            <a:r>
              <a:rPr lang="fi-FI" sz="1587" dirty="0" err="1">
                <a:cs typeface="Calibri"/>
              </a:rPr>
              <a:t>ePortfolio</a:t>
            </a:r>
            <a:endParaRPr lang="fi-FI" sz="1587" dirty="0"/>
          </a:p>
          <a:p>
            <a:pPr marL="388391" indent="-302381">
              <a:spcBef>
                <a:spcPts val="423"/>
              </a:spcBef>
              <a:spcAft>
                <a:spcPts val="423"/>
              </a:spcAft>
              <a:buBlip>
                <a:blip r:embed="rId2"/>
              </a:buBlip>
            </a:pPr>
            <a:r>
              <a:rPr lang="fi-FI" sz="1587" dirty="0" err="1"/>
              <a:t>Flinga</a:t>
            </a:r>
            <a:r>
              <a:rPr lang="fi-FI" sz="1587" dirty="0">
                <a:cs typeface="Calibri"/>
              </a:rPr>
              <a:t>, </a:t>
            </a:r>
            <a:r>
              <a:rPr lang="fi-FI" sz="1587" dirty="0" err="1">
                <a:cs typeface="Calibri"/>
              </a:rPr>
              <a:t>Padlet</a:t>
            </a:r>
            <a:r>
              <a:rPr lang="fi-FI" sz="1587" dirty="0">
                <a:cs typeface="Calibri"/>
              </a:rPr>
              <a:t>, </a:t>
            </a:r>
            <a:r>
              <a:rPr lang="fi-FI" sz="1587" dirty="0" err="1">
                <a:cs typeface="Calibri"/>
              </a:rPr>
              <a:t>Thinglink</a:t>
            </a:r>
            <a:r>
              <a:rPr lang="fi-FI" sz="1587" dirty="0">
                <a:cs typeface="Calibri"/>
              </a:rPr>
              <a:t>, </a:t>
            </a:r>
            <a:r>
              <a:rPr lang="fi-FI" sz="1587" dirty="0" err="1">
                <a:cs typeface="Calibri"/>
              </a:rPr>
              <a:t>Trello</a:t>
            </a:r>
            <a:endParaRPr lang="fi-FI" sz="1587" dirty="0">
              <a:cs typeface="Calibri"/>
            </a:endParaRPr>
          </a:p>
          <a:p>
            <a:pPr marL="388391" indent="-302381">
              <a:spcBef>
                <a:spcPts val="423"/>
              </a:spcBef>
              <a:spcAft>
                <a:spcPts val="423"/>
              </a:spcAft>
              <a:buBlip>
                <a:blip r:embed="rId2"/>
              </a:buBlip>
            </a:pPr>
            <a:r>
              <a:rPr lang="fi-FI" sz="1587" dirty="0"/>
              <a:t>MS Office</a:t>
            </a:r>
            <a:r>
              <a:rPr lang="fi-FI" sz="1587" dirty="0">
                <a:cs typeface="Calibri"/>
              </a:rPr>
              <a:t> </a:t>
            </a:r>
          </a:p>
          <a:p>
            <a:pPr marL="388391" indent="-302381">
              <a:spcBef>
                <a:spcPts val="423"/>
              </a:spcBef>
              <a:spcAft>
                <a:spcPts val="423"/>
              </a:spcAft>
              <a:buBlip>
                <a:blip r:embed="rId2"/>
              </a:buBlip>
            </a:pPr>
            <a:r>
              <a:rPr lang="fi-FI" sz="1587" dirty="0" err="1">
                <a:cs typeface="Calibri"/>
              </a:rPr>
              <a:t>Powtoon</a:t>
            </a:r>
            <a:r>
              <a:rPr lang="fi-FI" sz="1587" dirty="0">
                <a:cs typeface="Calibri"/>
              </a:rPr>
              <a:t>, </a:t>
            </a:r>
            <a:r>
              <a:rPr lang="fi-FI" sz="1587" dirty="0" err="1">
                <a:cs typeface="Calibri"/>
              </a:rPr>
              <a:t>Imovie</a:t>
            </a:r>
            <a:r>
              <a:rPr lang="fi-FI" sz="1587" dirty="0">
                <a:cs typeface="Calibri"/>
              </a:rPr>
              <a:t> etc.</a:t>
            </a:r>
          </a:p>
          <a:p>
            <a:pPr marL="388391" indent="-302381">
              <a:spcBef>
                <a:spcPts val="423"/>
              </a:spcBef>
              <a:spcAft>
                <a:spcPts val="423"/>
              </a:spcAft>
              <a:buBlip>
                <a:blip r:embed="rId2"/>
              </a:buBlip>
            </a:pPr>
            <a:r>
              <a:rPr lang="fi-FI" sz="1587" dirty="0" err="1"/>
              <a:t>Prezi</a:t>
            </a:r>
            <a:r>
              <a:rPr lang="fi-FI" sz="1587" dirty="0"/>
              <a:t>, </a:t>
            </a:r>
            <a:r>
              <a:rPr lang="fi-FI" sz="1587" dirty="0" err="1"/>
              <a:t>slideshare</a:t>
            </a:r>
            <a:endParaRPr lang="fi-FI" sz="1587" dirty="0"/>
          </a:p>
          <a:p>
            <a:pPr marL="388391" indent="-302381">
              <a:spcBef>
                <a:spcPts val="423"/>
              </a:spcBef>
              <a:spcAft>
                <a:spcPts val="423"/>
              </a:spcAft>
              <a:buBlip>
                <a:blip r:embed="rId2"/>
              </a:buBlip>
            </a:pPr>
            <a:r>
              <a:rPr lang="en-GB" sz="1587" dirty="0">
                <a:cs typeface="Calibri"/>
              </a:rPr>
              <a:t>Digital</a:t>
            </a:r>
            <a:r>
              <a:rPr lang="en-GB" sz="1587" dirty="0">
                <a:cs typeface="Times New Roman" panose="02020603050405020304" pitchFamily="18" charset="0"/>
              </a:rPr>
              <a:t> </a:t>
            </a:r>
            <a:r>
              <a:rPr lang="en-GB" sz="1587" dirty="0" err="1">
                <a:cs typeface="Times New Roman" panose="02020603050405020304" pitchFamily="18" charset="0"/>
              </a:rPr>
              <a:t>mindmap</a:t>
            </a:r>
            <a:r>
              <a:rPr lang="en-GB" sz="1587" dirty="0">
                <a:cs typeface="Times New Roman" panose="02020603050405020304" pitchFamily="18" charset="0"/>
              </a:rPr>
              <a:t>-programs </a:t>
            </a:r>
          </a:p>
          <a:p>
            <a:pPr marL="388391" indent="-302381">
              <a:spcBef>
                <a:spcPts val="423"/>
              </a:spcBef>
              <a:spcAft>
                <a:spcPts val="423"/>
              </a:spcAft>
              <a:buBlip>
                <a:blip r:embed="rId2"/>
              </a:buBlip>
            </a:pPr>
            <a:r>
              <a:rPr lang="en-GB" sz="1587" dirty="0" err="1">
                <a:cs typeface="Times New Roman" panose="02020603050405020304" pitchFamily="18" charset="0"/>
              </a:rPr>
              <a:t>Flipgrid</a:t>
            </a:r>
            <a:r>
              <a:rPr lang="en-GB" sz="1587" dirty="0">
                <a:cs typeface="Times New Roman" panose="02020603050405020304" pitchFamily="18" charset="0"/>
              </a:rPr>
              <a:t>, </a:t>
            </a:r>
            <a:r>
              <a:rPr lang="en-GB" sz="1587" dirty="0" err="1">
                <a:cs typeface="Times New Roman" panose="02020603050405020304" pitchFamily="18" charset="0"/>
              </a:rPr>
              <a:t>Jamboard</a:t>
            </a:r>
            <a:endParaRPr lang="en-GB" sz="1587" dirty="0">
              <a:cs typeface="Calibri"/>
            </a:endParaRPr>
          </a:p>
        </p:txBody>
      </p:sp>
    </p:spTree>
    <p:extLst>
      <p:ext uri="{BB962C8B-B14F-4D97-AF65-F5344CB8AC3E}">
        <p14:creationId xmlns:p14="http://schemas.microsoft.com/office/powerpoint/2010/main" val="515528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orakulmio 3"/>
          <p:cNvSpPr/>
          <p:nvPr/>
        </p:nvSpPr>
        <p:spPr>
          <a:xfrm>
            <a:off x="2059146" y="542796"/>
            <a:ext cx="6844564" cy="707886"/>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4000" b="1" dirty="0">
                <a:solidFill>
                  <a:srgbClr val="7030A0"/>
                </a:solidFill>
                <a:ea typeface="Tahoma" panose="020B0604030504040204" pitchFamily="34" charset="0"/>
                <a:cs typeface="Arial" panose="020B0604020202020204" pitchFamily="34" charset="0"/>
              </a:rPr>
              <a:t>COLLABORATION</a:t>
            </a:r>
          </a:p>
        </p:txBody>
      </p:sp>
      <p:sp>
        <p:nvSpPr>
          <p:cNvPr id="9" name="TextBox 4"/>
          <p:cNvSpPr txBox="1"/>
          <p:nvPr/>
        </p:nvSpPr>
        <p:spPr>
          <a:xfrm>
            <a:off x="1317567" y="1426096"/>
            <a:ext cx="6667747" cy="4361194"/>
          </a:xfrm>
          <a:prstGeom prst="rect">
            <a:avLst/>
          </a:prstGeom>
          <a:noFill/>
        </p:spPr>
        <p:txBody>
          <a:bodyPr wrap="square" rtlCol="0" anchor="t">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3600" dirty="0">
                <a:solidFill>
                  <a:prstClr val="black">
                    <a:lumMod val="95000"/>
                    <a:lumOff val="5000"/>
                  </a:prstClr>
                </a:solidFill>
                <a:cs typeface="Arial" panose="020B0604020202020204" pitchFamily="34" charset="0"/>
              </a:rPr>
              <a:t>Learning through collaboration embraces mainly discussion, practice, and production. Building on investigations and acquisition it is about taking part in the process of knowledge building itself</a:t>
            </a:r>
          </a:p>
          <a:p>
            <a:endParaRPr lang="en-GB" sz="2540" dirty="0">
              <a:solidFill>
                <a:srgbClr val="0D0D0D"/>
              </a:solidFill>
            </a:endParaRPr>
          </a:p>
        </p:txBody>
      </p:sp>
      <p:sp>
        <p:nvSpPr>
          <p:cNvPr id="19" name="Suorakulmio 18"/>
          <p:cNvSpPr/>
          <p:nvPr/>
        </p:nvSpPr>
        <p:spPr>
          <a:xfrm>
            <a:off x="1" y="211"/>
            <a:ext cx="9144001" cy="68575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17" name="Kuva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1048" y="312694"/>
            <a:ext cx="1113402" cy="1113402"/>
          </a:xfrm>
          <a:prstGeom prst="rect">
            <a:avLst/>
          </a:prstGeom>
        </p:spPr>
      </p:pic>
      <p:pic>
        <p:nvPicPr>
          <p:cNvPr id="18" name="Kuva 1">
            <a:extLst>
              <a:ext uri="{FF2B5EF4-FFF2-40B4-BE49-F238E27FC236}">
                <a16:creationId xmlns:a16="http://schemas.microsoft.com/office/drawing/2014/main" id="{EA6FFB3E-9E1D-0C4C-A607-303DB7BCDA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04" y="5709436"/>
            <a:ext cx="1695476" cy="1031932"/>
          </a:xfrm>
          <a:prstGeom prst="rect">
            <a:avLst/>
          </a:prstGeom>
        </p:spPr>
      </p:pic>
      <p:pic>
        <p:nvPicPr>
          <p:cNvPr id="20" name="Picture 9" descr="http://mirrors.creativecommons.org/presskit/buttons/88x31/png/by-nc-sa.png">
            <a:extLst>
              <a:ext uri="{FF2B5EF4-FFF2-40B4-BE49-F238E27FC236}">
                <a16:creationId xmlns:a16="http://schemas.microsoft.com/office/drawing/2014/main" id="{FBB9E99F-0513-4141-A92D-0DFFD7273F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7967" y="6125191"/>
            <a:ext cx="1421544" cy="498115"/>
          </a:xfrm>
          <a:prstGeom prst="rect">
            <a:avLst/>
          </a:prstGeom>
          <a:noFill/>
          <a:extLst>
            <a:ext uri="{909E8E84-426E-40dd-AFC4-6F175D3DCCD1}">
              <a14:hiddenFill xmlns="" xmlns:a14="http://schemas.microsoft.com/office/drawing/2010/main">
                <a:solidFill>
                  <a:srgbClr val="FFFFFF"/>
                </a:solidFill>
              </a14:hiddenFill>
            </a:ext>
          </a:extLst>
        </p:spPr>
      </p:pic>
      <p:pic>
        <p:nvPicPr>
          <p:cNvPr id="21" name="Picture 6">
            <a:extLst>
              <a:ext uri="{FF2B5EF4-FFF2-40B4-BE49-F238E27FC236}">
                <a16:creationId xmlns:a16="http://schemas.microsoft.com/office/drawing/2014/main" id="{61D6A1C6-D7F1-7148-B53A-A63EE5B91DAA}"/>
              </a:ext>
            </a:extLst>
          </p:cNvPr>
          <p:cNvPicPr>
            <a:picLocks noChangeAspect="1"/>
          </p:cNvPicPr>
          <p:nvPr/>
        </p:nvPicPr>
        <p:blipFill>
          <a:blip r:embed="rId6"/>
          <a:stretch>
            <a:fillRect/>
          </a:stretch>
        </p:blipFill>
        <p:spPr>
          <a:xfrm>
            <a:off x="6644569" y="5860280"/>
            <a:ext cx="809789" cy="741599"/>
          </a:xfrm>
          <a:prstGeom prst="rect">
            <a:avLst/>
          </a:prstGeom>
        </p:spPr>
      </p:pic>
      <p:pic>
        <p:nvPicPr>
          <p:cNvPr id="22" name="Picture 10">
            <a:extLst>
              <a:ext uri="{FF2B5EF4-FFF2-40B4-BE49-F238E27FC236}">
                <a16:creationId xmlns:a16="http://schemas.microsoft.com/office/drawing/2014/main" id="{44CAFD12-1839-FC43-8F87-45CE315A6F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25043" y="5869423"/>
            <a:ext cx="805159" cy="711958"/>
          </a:xfrm>
          <a:prstGeom prst="rect">
            <a:avLst/>
          </a:prstGeom>
        </p:spPr>
      </p:pic>
      <p:pic>
        <p:nvPicPr>
          <p:cNvPr id="23" name="Picture 7">
            <a:extLst>
              <a:ext uri="{FF2B5EF4-FFF2-40B4-BE49-F238E27FC236}">
                <a16:creationId xmlns:a16="http://schemas.microsoft.com/office/drawing/2014/main" id="{A93C215A-5DE1-CA42-9529-0DF81A09E062}"/>
              </a:ext>
            </a:extLst>
          </p:cNvPr>
          <p:cNvPicPr>
            <a:picLocks noChangeAspect="1"/>
          </p:cNvPicPr>
          <p:nvPr/>
        </p:nvPicPr>
        <p:blipFill>
          <a:blip r:embed="rId8"/>
          <a:stretch>
            <a:fillRect/>
          </a:stretch>
        </p:blipFill>
        <p:spPr>
          <a:xfrm>
            <a:off x="4724400" y="5837146"/>
            <a:ext cx="792404" cy="711958"/>
          </a:xfrm>
          <a:prstGeom prst="rect">
            <a:avLst/>
          </a:prstGeom>
        </p:spPr>
      </p:pic>
    </p:spTree>
    <p:extLst>
      <p:ext uri="{BB962C8B-B14F-4D97-AF65-F5344CB8AC3E}">
        <p14:creationId xmlns:p14="http://schemas.microsoft.com/office/powerpoint/2010/main" val="3665049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orakulmio 3"/>
          <p:cNvSpPr/>
          <p:nvPr/>
        </p:nvSpPr>
        <p:spPr>
          <a:xfrm>
            <a:off x="2245747" y="207351"/>
            <a:ext cx="4322717" cy="646331"/>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3600" b="1" dirty="0">
                <a:solidFill>
                  <a:srgbClr val="7030A0"/>
                </a:solidFill>
                <a:ea typeface="Tahoma" panose="020B0604030504040204" pitchFamily="34" charset="0"/>
                <a:cs typeface="Arial" panose="020B0604020202020204" pitchFamily="34" charset="0"/>
              </a:rPr>
              <a:t>COLLABORATION</a:t>
            </a:r>
          </a:p>
        </p:txBody>
      </p:sp>
      <p:sp>
        <p:nvSpPr>
          <p:cNvPr id="5" name="Suorakulmio 4"/>
          <p:cNvSpPr/>
          <p:nvPr/>
        </p:nvSpPr>
        <p:spPr>
          <a:xfrm>
            <a:off x="352513" y="941815"/>
            <a:ext cx="3649028" cy="400110"/>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000" b="1" dirty="0">
                <a:solidFill>
                  <a:srgbClr val="7030A0"/>
                </a:solidFill>
              </a:rPr>
              <a:t>Conventional method</a:t>
            </a:r>
            <a:endParaRPr lang="en-GB" sz="2000" b="1" spc="-151" dirty="0">
              <a:solidFill>
                <a:srgbClr val="7030A0"/>
              </a:solidFill>
              <a:latin typeface="Arial" panose="020B0604020202020204" pitchFamily="34" charset="0"/>
              <a:cs typeface="Arial" panose="020B0604020202020204" pitchFamily="34" charset="0"/>
            </a:endParaRPr>
          </a:p>
        </p:txBody>
      </p:sp>
      <p:sp>
        <p:nvSpPr>
          <p:cNvPr id="6" name="Suorakulmio 5"/>
          <p:cNvSpPr/>
          <p:nvPr/>
        </p:nvSpPr>
        <p:spPr>
          <a:xfrm>
            <a:off x="3900088" y="937635"/>
            <a:ext cx="3649028" cy="400110"/>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000" b="1" dirty="0">
                <a:solidFill>
                  <a:srgbClr val="7030A0"/>
                </a:solidFill>
              </a:rPr>
              <a:t>Digital technology</a:t>
            </a:r>
            <a:endParaRPr lang="en-GB" sz="2000" b="1" spc="-151" dirty="0">
              <a:solidFill>
                <a:srgbClr val="7030A0"/>
              </a:solidFill>
              <a:latin typeface="Arial" panose="020B0604020202020204" pitchFamily="34" charset="0"/>
              <a:cs typeface="Arial" panose="020B0604020202020204" pitchFamily="34" charset="0"/>
            </a:endParaRPr>
          </a:p>
        </p:txBody>
      </p:sp>
      <p:sp>
        <p:nvSpPr>
          <p:cNvPr id="7" name="Suorakulmio 6"/>
          <p:cNvSpPr/>
          <p:nvPr/>
        </p:nvSpPr>
        <p:spPr>
          <a:xfrm>
            <a:off x="263724" y="1437836"/>
            <a:ext cx="3476267" cy="2220288"/>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74280" indent="-302381">
              <a:spcBef>
                <a:spcPts val="423"/>
              </a:spcBef>
              <a:spcAft>
                <a:spcPts val="423"/>
              </a:spcAft>
              <a:buBlip>
                <a:blip r:embed="rId2"/>
              </a:buBlip>
            </a:pPr>
            <a:r>
              <a:rPr lang="fi-FI" sz="1587" dirty="0">
                <a:latin typeface="+mj-lt"/>
              </a:rPr>
              <a:t>Group </a:t>
            </a:r>
            <a:r>
              <a:rPr lang="fi-FI" sz="1587" dirty="0" err="1">
                <a:latin typeface="+mj-lt"/>
              </a:rPr>
              <a:t>discussion</a:t>
            </a:r>
            <a:endParaRPr lang="fi-FI" sz="1587" dirty="0">
              <a:latin typeface="+mj-lt"/>
            </a:endParaRPr>
          </a:p>
          <a:p>
            <a:pPr marL="374280" indent="-302381">
              <a:spcBef>
                <a:spcPts val="423"/>
              </a:spcBef>
              <a:spcAft>
                <a:spcPts val="423"/>
              </a:spcAft>
              <a:buBlip>
                <a:blip r:embed="rId2"/>
              </a:buBlip>
            </a:pPr>
            <a:r>
              <a:rPr lang="fi-FI" sz="1587" dirty="0">
                <a:latin typeface="+mj-lt"/>
              </a:rPr>
              <a:t>Small </a:t>
            </a:r>
            <a:r>
              <a:rPr lang="fi-FI" sz="1587" dirty="0" err="1">
                <a:latin typeface="+mj-lt"/>
              </a:rPr>
              <a:t>group</a:t>
            </a:r>
            <a:r>
              <a:rPr lang="fi-FI" sz="1587" dirty="0">
                <a:latin typeface="+mj-lt"/>
              </a:rPr>
              <a:t> </a:t>
            </a:r>
            <a:r>
              <a:rPr lang="fi-FI" sz="1587" dirty="0" err="1">
                <a:latin typeface="+mj-lt"/>
              </a:rPr>
              <a:t>project</a:t>
            </a:r>
            <a:r>
              <a:rPr lang="fi-FI" sz="1587" dirty="0">
                <a:latin typeface="+mj-lt"/>
              </a:rPr>
              <a:t> </a:t>
            </a:r>
          </a:p>
          <a:p>
            <a:pPr marL="374280" indent="-302381">
              <a:spcBef>
                <a:spcPts val="423"/>
              </a:spcBef>
              <a:spcAft>
                <a:spcPts val="423"/>
              </a:spcAft>
              <a:buBlip>
                <a:blip r:embed="rId2"/>
              </a:buBlip>
            </a:pPr>
            <a:r>
              <a:rPr lang="fi-FI" sz="1587" dirty="0">
                <a:latin typeface="+mj-lt"/>
                <a:cs typeface="Calibri"/>
              </a:rPr>
              <a:t>D</a:t>
            </a:r>
            <a:r>
              <a:rPr lang="en-GB" sz="1600" dirty="0" err="1"/>
              <a:t>iscussing</a:t>
            </a:r>
            <a:r>
              <a:rPr lang="en-GB" sz="1600" dirty="0"/>
              <a:t> others’ outputs, peer evaluation</a:t>
            </a:r>
          </a:p>
          <a:p>
            <a:pPr marL="374952" indent="-302381">
              <a:spcBef>
                <a:spcPts val="423"/>
              </a:spcBef>
              <a:spcAft>
                <a:spcPts val="423"/>
              </a:spcAft>
              <a:buBlip>
                <a:blip r:embed="rId2"/>
              </a:buBlip>
            </a:pPr>
            <a:r>
              <a:rPr lang="en-GB" sz="1587" dirty="0">
                <a:latin typeface="+mj-lt"/>
              </a:rPr>
              <a:t>Group works </a:t>
            </a:r>
            <a:endParaRPr lang="fi-FI" sz="1587" dirty="0">
              <a:latin typeface="+mj-lt"/>
              <a:cs typeface="Calibri"/>
            </a:endParaRPr>
          </a:p>
          <a:p>
            <a:pPr marL="374952" indent="-302381">
              <a:spcBef>
                <a:spcPts val="423"/>
              </a:spcBef>
              <a:spcAft>
                <a:spcPts val="423"/>
              </a:spcAft>
              <a:buBlip>
                <a:blip r:embed="rId2"/>
              </a:buBlip>
            </a:pPr>
            <a:r>
              <a:rPr lang="en-GB" sz="1600" dirty="0"/>
              <a:t>building joint output (material production together)</a:t>
            </a:r>
            <a:endParaRPr lang="en-GB" sz="1600" dirty="0">
              <a:ea typeface="Times New Roman" panose="02020603050405020304" pitchFamily="18" charset="0"/>
              <a:cs typeface="Times New Roman" panose="02020603050405020304" pitchFamily="18" charset="0"/>
            </a:endParaRPr>
          </a:p>
        </p:txBody>
      </p:sp>
      <p:sp>
        <p:nvSpPr>
          <p:cNvPr id="8" name="Suorakulmio 7"/>
          <p:cNvSpPr/>
          <p:nvPr/>
        </p:nvSpPr>
        <p:spPr>
          <a:xfrm>
            <a:off x="4027972" y="1465915"/>
            <a:ext cx="4756996" cy="4920963"/>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74952" indent="-302381">
              <a:spcBef>
                <a:spcPts val="423"/>
              </a:spcBef>
              <a:spcAft>
                <a:spcPts val="423"/>
              </a:spcAft>
              <a:buBlip>
                <a:blip r:embed="rId2"/>
              </a:buBlip>
            </a:pPr>
            <a:r>
              <a:rPr lang="en-GB" sz="1600" dirty="0"/>
              <a:t>Small group projects using online forums, wikis, chat rooms, etc. for discussing others’ outputs </a:t>
            </a:r>
          </a:p>
          <a:p>
            <a:pPr marL="374952" indent="-302381">
              <a:spcBef>
                <a:spcPts val="423"/>
              </a:spcBef>
              <a:spcAft>
                <a:spcPts val="423"/>
              </a:spcAft>
              <a:buBlip>
                <a:blip r:embed="rId2"/>
              </a:buBlip>
            </a:pPr>
            <a:r>
              <a:rPr lang="fi-FI" sz="1600" dirty="0">
                <a:cs typeface="Calibri"/>
              </a:rPr>
              <a:t>D</a:t>
            </a:r>
            <a:r>
              <a:rPr lang="en-GB" sz="1600" dirty="0" err="1"/>
              <a:t>iscussing</a:t>
            </a:r>
            <a:r>
              <a:rPr lang="en-GB" sz="1600" dirty="0"/>
              <a:t> others’ outputs chat, wiki, blog, social media, Peer evaluation tools</a:t>
            </a:r>
          </a:p>
          <a:p>
            <a:pPr marL="374952" indent="-302381">
              <a:spcBef>
                <a:spcPts val="423"/>
              </a:spcBef>
              <a:spcAft>
                <a:spcPts val="423"/>
              </a:spcAft>
              <a:buBlip>
                <a:blip r:embed="rId2"/>
              </a:buBlip>
            </a:pPr>
            <a:r>
              <a:rPr lang="en-GB" sz="1600" dirty="0"/>
              <a:t>building a joint digital output, wiki, blog, podcast, video</a:t>
            </a:r>
            <a:endParaRPr lang="en-GB" sz="1600" dirty="0">
              <a:ea typeface="Times New Roman" panose="02020603050405020304" pitchFamily="18" charset="0"/>
              <a:cs typeface="Times New Roman" panose="02020603050405020304" pitchFamily="18" charset="0"/>
            </a:endParaRPr>
          </a:p>
          <a:p>
            <a:pPr>
              <a:spcBef>
                <a:spcPts val="423"/>
              </a:spcBef>
              <a:spcAft>
                <a:spcPts val="423"/>
              </a:spcAft>
            </a:pPr>
            <a:r>
              <a:rPr lang="fi-FI" sz="1481" b="1" dirty="0">
                <a:latin typeface="Arial" panose="020B0604020202020204" pitchFamily="34" charset="0"/>
                <a:cs typeface="Arial" panose="020B0604020202020204" pitchFamily="34" charset="0"/>
              </a:rPr>
              <a:t>TOOLS:</a:t>
            </a:r>
            <a:endParaRPr lang="fi-FI" sz="1481" dirty="0">
              <a:latin typeface="Arial" panose="020B0604020202020204" pitchFamily="34" charset="0"/>
              <a:cs typeface="Arial" panose="020B0604020202020204" pitchFamily="34" charset="0"/>
            </a:endParaRPr>
          </a:p>
          <a:p>
            <a:pPr marL="388391" indent="-302381">
              <a:spcBef>
                <a:spcPts val="423"/>
              </a:spcBef>
              <a:spcAft>
                <a:spcPts val="423"/>
              </a:spcAft>
              <a:buBlip>
                <a:blip r:embed="rId2"/>
              </a:buBlip>
            </a:pPr>
            <a:r>
              <a:rPr lang="fi-FI" sz="1587" dirty="0">
                <a:latin typeface="+mj-lt"/>
              </a:rPr>
              <a:t>Moodle: </a:t>
            </a:r>
            <a:r>
              <a:rPr lang="fi-FI" sz="1587" dirty="0" err="1">
                <a:latin typeface="+mj-lt"/>
              </a:rPr>
              <a:t>discussion</a:t>
            </a:r>
            <a:r>
              <a:rPr lang="fi-FI" sz="1587" dirty="0">
                <a:latin typeface="+mj-lt"/>
              </a:rPr>
              <a:t>, workshop, </a:t>
            </a:r>
            <a:r>
              <a:rPr lang="fi-FI" sz="1587" dirty="0" err="1">
                <a:latin typeface="+mj-lt"/>
              </a:rPr>
              <a:t>wocabulary</a:t>
            </a:r>
            <a:r>
              <a:rPr lang="fi-FI" sz="1587" dirty="0">
                <a:latin typeface="+mj-lt"/>
              </a:rPr>
              <a:t>, </a:t>
            </a:r>
            <a:r>
              <a:rPr lang="fi-FI" sz="1587" dirty="0" err="1">
                <a:latin typeface="+mj-lt"/>
              </a:rPr>
              <a:t>files</a:t>
            </a:r>
            <a:r>
              <a:rPr lang="fi-FI" sz="1587" dirty="0">
                <a:latin typeface="+mj-lt"/>
              </a:rPr>
              <a:t>, Wiki</a:t>
            </a:r>
            <a:endParaRPr lang="fi-FI" sz="1587" dirty="0">
              <a:latin typeface="+mj-lt"/>
              <a:cs typeface="Calibri"/>
            </a:endParaRPr>
          </a:p>
          <a:p>
            <a:pPr marL="388391" indent="-302381">
              <a:spcBef>
                <a:spcPts val="423"/>
              </a:spcBef>
              <a:spcAft>
                <a:spcPts val="423"/>
              </a:spcAft>
              <a:buBlip>
                <a:blip r:embed="rId2"/>
              </a:buBlip>
            </a:pPr>
            <a:r>
              <a:rPr lang="fi-FI" sz="1587" dirty="0" err="1">
                <a:latin typeface="+mj-lt"/>
              </a:rPr>
              <a:t>Blog</a:t>
            </a:r>
            <a:r>
              <a:rPr lang="fi-FI" sz="1587" dirty="0">
                <a:latin typeface="+mj-lt"/>
              </a:rPr>
              <a:t>, </a:t>
            </a:r>
            <a:r>
              <a:rPr lang="fi-FI" sz="1587" dirty="0" err="1">
                <a:latin typeface="+mj-lt"/>
              </a:rPr>
              <a:t>wordpress</a:t>
            </a:r>
            <a:endParaRPr lang="fi-FI" sz="1587" dirty="0">
              <a:latin typeface="+mj-lt"/>
              <a:cs typeface="Calibri"/>
            </a:endParaRPr>
          </a:p>
          <a:p>
            <a:pPr marL="388391" indent="-302381">
              <a:spcBef>
                <a:spcPts val="423"/>
              </a:spcBef>
              <a:spcAft>
                <a:spcPts val="423"/>
              </a:spcAft>
              <a:buBlip>
                <a:blip r:embed="rId2"/>
              </a:buBlip>
            </a:pPr>
            <a:r>
              <a:rPr lang="fi-FI" sz="1587" dirty="0" err="1">
                <a:latin typeface="+mj-lt"/>
                <a:cs typeface="Calibri"/>
              </a:rPr>
              <a:t>Flinga</a:t>
            </a:r>
            <a:r>
              <a:rPr lang="fi-FI" sz="1587" dirty="0">
                <a:latin typeface="+mj-lt"/>
                <a:cs typeface="Calibri"/>
              </a:rPr>
              <a:t>, </a:t>
            </a:r>
            <a:r>
              <a:rPr lang="fi-FI" sz="1587" dirty="0" err="1">
                <a:latin typeface="+mj-lt"/>
                <a:cs typeface="Calibri"/>
              </a:rPr>
              <a:t>Padlet</a:t>
            </a:r>
            <a:r>
              <a:rPr lang="fi-FI" sz="1587" dirty="0">
                <a:latin typeface="+mj-lt"/>
                <a:cs typeface="Calibri"/>
              </a:rPr>
              <a:t>, </a:t>
            </a:r>
            <a:r>
              <a:rPr lang="fi-FI" sz="1587" dirty="0" err="1">
                <a:latin typeface="+mj-lt"/>
                <a:cs typeface="Calibri"/>
              </a:rPr>
              <a:t>Flipgrid</a:t>
            </a:r>
            <a:r>
              <a:rPr lang="fi-FI" sz="1587" dirty="0">
                <a:latin typeface="+mj-lt"/>
                <a:cs typeface="Calibri"/>
              </a:rPr>
              <a:t>, </a:t>
            </a:r>
            <a:r>
              <a:rPr lang="fi-FI" sz="1587" dirty="0" err="1">
                <a:latin typeface="+mj-lt"/>
                <a:cs typeface="Calibri"/>
              </a:rPr>
              <a:t>Jamboard</a:t>
            </a:r>
            <a:r>
              <a:rPr lang="fi-FI" sz="1587" dirty="0">
                <a:latin typeface="+mj-lt"/>
                <a:cs typeface="Calibri"/>
              </a:rPr>
              <a:t>, </a:t>
            </a:r>
            <a:r>
              <a:rPr lang="fi-FI" sz="1587" dirty="0" err="1">
                <a:latin typeface="+mj-lt"/>
                <a:cs typeface="Calibri"/>
              </a:rPr>
              <a:t>Trello</a:t>
            </a:r>
            <a:endParaRPr lang="fi-FI" sz="1587" dirty="0">
              <a:latin typeface="+mj-lt"/>
              <a:cs typeface="Calibri"/>
            </a:endParaRPr>
          </a:p>
          <a:p>
            <a:pPr marL="388391" indent="-302381">
              <a:spcBef>
                <a:spcPts val="423"/>
              </a:spcBef>
              <a:spcAft>
                <a:spcPts val="423"/>
              </a:spcAft>
              <a:buBlip>
                <a:blip r:embed="rId2"/>
              </a:buBlip>
            </a:pPr>
            <a:r>
              <a:rPr lang="fi-FI" sz="1587" dirty="0">
                <a:latin typeface="+mj-lt"/>
              </a:rPr>
              <a:t>OneDrive (Word Online)</a:t>
            </a:r>
          </a:p>
          <a:p>
            <a:pPr marL="388391" indent="-302381">
              <a:spcBef>
                <a:spcPts val="423"/>
              </a:spcBef>
              <a:spcAft>
                <a:spcPts val="423"/>
              </a:spcAft>
              <a:buBlip>
                <a:blip r:embed="rId2"/>
              </a:buBlip>
            </a:pPr>
            <a:r>
              <a:rPr lang="fi-FI" sz="1587" dirty="0" err="1">
                <a:latin typeface="+mj-lt"/>
                <a:cs typeface="Calibri"/>
              </a:rPr>
              <a:t>Teams</a:t>
            </a:r>
            <a:r>
              <a:rPr lang="fi-FI" sz="1587" dirty="0">
                <a:latin typeface="+mj-lt"/>
                <a:cs typeface="Calibri"/>
              </a:rPr>
              <a:t>, </a:t>
            </a:r>
            <a:r>
              <a:rPr lang="fi-FI" sz="1587" dirty="0" err="1">
                <a:latin typeface="+mj-lt"/>
                <a:cs typeface="Calibri"/>
              </a:rPr>
              <a:t>Zoom</a:t>
            </a:r>
            <a:r>
              <a:rPr lang="fi-FI" sz="1587" dirty="0">
                <a:latin typeface="+mj-lt"/>
                <a:cs typeface="Calibri"/>
              </a:rPr>
              <a:t>, Skype for business, google </a:t>
            </a:r>
            <a:r>
              <a:rPr lang="fi-FI" sz="1587" dirty="0" err="1">
                <a:latin typeface="+mj-lt"/>
                <a:cs typeface="Calibri"/>
              </a:rPr>
              <a:t>hangouts</a:t>
            </a:r>
            <a:r>
              <a:rPr lang="fi-FI" sz="1587" dirty="0">
                <a:latin typeface="+mj-lt"/>
                <a:cs typeface="Calibri"/>
              </a:rPr>
              <a:t>, </a:t>
            </a:r>
            <a:r>
              <a:rPr lang="fi-FI" sz="1587" dirty="0" err="1">
                <a:latin typeface="+mj-lt"/>
                <a:cs typeface="Calibri"/>
              </a:rPr>
              <a:t>adobe</a:t>
            </a:r>
            <a:r>
              <a:rPr lang="fi-FI" sz="1587" dirty="0">
                <a:latin typeface="+mj-lt"/>
                <a:cs typeface="Calibri"/>
              </a:rPr>
              <a:t> </a:t>
            </a:r>
            <a:r>
              <a:rPr lang="fi-FI" sz="1587" dirty="0" err="1">
                <a:latin typeface="+mj-lt"/>
                <a:cs typeface="Calibri"/>
              </a:rPr>
              <a:t>connects</a:t>
            </a:r>
            <a:endParaRPr lang="fi-FI" sz="1587" dirty="0">
              <a:latin typeface="+mj-lt"/>
              <a:cs typeface="Calibri"/>
            </a:endParaRPr>
          </a:p>
          <a:p>
            <a:pPr marL="388391" indent="-302381">
              <a:spcBef>
                <a:spcPts val="423"/>
              </a:spcBef>
              <a:spcAft>
                <a:spcPts val="423"/>
              </a:spcAft>
              <a:buBlip>
                <a:blip r:embed="rId2"/>
              </a:buBlip>
            </a:pPr>
            <a:r>
              <a:rPr lang="fi-FI" sz="1587" dirty="0" err="1">
                <a:latin typeface="+mj-lt"/>
                <a:cs typeface="Calibri"/>
              </a:rPr>
              <a:t>Vimeo</a:t>
            </a:r>
            <a:r>
              <a:rPr lang="fi-FI" sz="1587" dirty="0">
                <a:latin typeface="+mj-lt"/>
                <a:cs typeface="Calibri"/>
              </a:rPr>
              <a:t>, </a:t>
            </a:r>
            <a:r>
              <a:rPr lang="fi-FI" sz="1587" dirty="0" err="1">
                <a:latin typeface="+mj-lt"/>
                <a:cs typeface="Calibri"/>
              </a:rPr>
              <a:t>Youtube</a:t>
            </a:r>
            <a:r>
              <a:rPr lang="fi-FI" sz="1587" dirty="0">
                <a:latin typeface="+mj-lt"/>
                <a:cs typeface="Calibri"/>
              </a:rPr>
              <a:t>, </a:t>
            </a:r>
          </a:p>
        </p:txBody>
      </p:sp>
      <p:cxnSp>
        <p:nvCxnSpPr>
          <p:cNvPr id="9" name="Suora yhdysviiva 8"/>
          <p:cNvCxnSpPr/>
          <p:nvPr/>
        </p:nvCxnSpPr>
        <p:spPr>
          <a:xfrm>
            <a:off x="3883981" y="1449512"/>
            <a:ext cx="0" cy="5277014"/>
          </a:xfrm>
          <a:prstGeom prst="line">
            <a:avLst/>
          </a:prstGeom>
        </p:spPr>
        <p:style>
          <a:lnRef idx="1">
            <a:schemeClr val="dk1"/>
          </a:lnRef>
          <a:fillRef idx="0">
            <a:schemeClr val="dk1"/>
          </a:fillRef>
          <a:effectRef idx="0">
            <a:schemeClr val="dk1"/>
          </a:effectRef>
          <a:fontRef idx="minor">
            <a:schemeClr val="tx1"/>
          </a:fontRef>
        </p:style>
      </p:cxnSp>
      <p:sp>
        <p:nvSpPr>
          <p:cNvPr id="10" name="Suorakulmio 9"/>
          <p:cNvSpPr/>
          <p:nvPr/>
        </p:nvSpPr>
        <p:spPr>
          <a:xfrm>
            <a:off x="1" y="211"/>
            <a:ext cx="9144001" cy="685758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sp>
        <p:nvSpPr>
          <p:cNvPr id="14" name="Suorakulmio 13"/>
          <p:cNvSpPr/>
          <p:nvPr/>
        </p:nvSpPr>
        <p:spPr>
          <a:xfrm>
            <a:off x="-495" y="-961"/>
            <a:ext cx="9144001" cy="68575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11" name="Kuva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1441" y="181689"/>
            <a:ext cx="1018134" cy="1018134"/>
          </a:xfrm>
          <a:prstGeom prst="rect">
            <a:avLst/>
          </a:prstGeom>
        </p:spPr>
      </p:pic>
    </p:spTree>
    <p:extLst>
      <p:ext uri="{BB962C8B-B14F-4D97-AF65-F5344CB8AC3E}">
        <p14:creationId xmlns:p14="http://schemas.microsoft.com/office/powerpoint/2010/main" val="1652123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orakulmio 3"/>
          <p:cNvSpPr/>
          <p:nvPr/>
        </p:nvSpPr>
        <p:spPr>
          <a:xfrm>
            <a:off x="2415603" y="455673"/>
            <a:ext cx="7143287" cy="707886"/>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4000" b="1" spc="-151" dirty="0">
                <a:solidFill>
                  <a:srgbClr val="23439B"/>
                </a:solidFill>
                <a:latin typeface="Arial" panose="020B0604020202020204" pitchFamily="34" charset="0"/>
                <a:cs typeface="Arial" panose="020B0604020202020204" pitchFamily="34" charset="0"/>
              </a:rPr>
              <a:t>DISCUSSION</a:t>
            </a:r>
          </a:p>
        </p:txBody>
      </p:sp>
      <p:sp>
        <p:nvSpPr>
          <p:cNvPr id="9" name="Suorakulmio 8"/>
          <p:cNvSpPr/>
          <p:nvPr/>
        </p:nvSpPr>
        <p:spPr>
          <a:xfrm>
            <a:off x="1256607" y="1772565"/>
            <a:ext cx="6667747" cy="3416320"/>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3600" dirty="0">
                <a:solidFill>
                  <a:prstClr val="black">
                    <a:lumMod val="95000"/>
                    <a:lumOff val="5000"/>
                  </a:prstClr>
                </a:solidFill>
              </a:rPr>
              <a:t>Learning through discussion requires the learner to articulate their ideas and questions, and to challenge and respond to the ideas and questions from the teacher, and/or from their peers </a:t>
            </a:r>
          </a:p>
        </p:txBody>
      </p:sp>
      <p:sp>
        <p:nvSpPr>
          <p:cNvPr id="20" name="Suorakulmio 19"/>
          <p:cNvSpPr/>
          <p:nvPr/>
        </p:nvSpPr>
        <p:spPr>
          <a:xfrm>
            <a:off x="1" y="211"/>
            <a:ext cx="9144001" cy="68575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12" name="Kuva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0586" y="256121"/>
            <a:ext cx="1568371" cy="995893"/>
          </a:xfrm>
          <a:prstGeom prst="rect">
            <a:avLst/>
          </a:prstGeom>
        </p:spPr>
      </p:pic>
      <p:pic>
        <p:nvPicPr>
          <p:cNvPr id="17" name="Kuva 1">
            <a:extLst>
              <a:ext uri="{FF2B5EF4-FFF2-40B4-BE49-F238E27FC236}">
                <a16:creationId xmlns:a16="http://schemas.microsoft.com/office/drawing/2014/main" id="{F9BD88EF-FB4B-264A-AD33-B35F170054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04" y="5709436"/>
            <a:ext cx="1695476" cy="1031932"/>
          </a:xfrm>
          <a:prstGeom prst="rect">
            <a:avLst/>
          </a:prstGeom>
        </p:spPr>
      </p:pic>
      <p:pic>
        <p:nvPicPr>
          <p:cNvPr id="18" name="Picture 9" descr="http://mirrors.creativecommons.org/presskit/buttons/88x31/png/by-nc-sa.png">
            <a:extLst>
              <a:ext uri="{FF2B5EF4-FFF2-40B4-BE49-F238E27FC236}">
                <a16:creationId xmlns:a16="http://schemas.microsoft.com/office/drawing/2014/main" id="{C112735E-CDF8-E847-9451-63959114A8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7967" y="6125191"/>
            <a:ext cx="1421544" cy="498115"/>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id="{FB54D6E9-D56F-CA4A-B3EA-C09316674083}"/>
              </a:ext>
            </a:extLst>
          </p:cNvPr>
          <p:cNvPicPr>
            <a:picLocks noChangeAspect="1"/>
          </p:cNvPicPr>
          <p:nvPr/>
        </p:nvPicPr>
        <p:blipFill>
          <a:blip r:embed="rId6"/>
          <a:stretch>
            <a:fillRect/>
          </a:stretch>
        </p:blipFill>
        <p:spPr>
          <a:xfrm>
            <a:off x="6644569" y="5860280"/>
            <a:ext cx="809789" cy="741599"/>
          </a:xfrm>
          <a:prstGeom prst="rect">
            <a:avLst/>
          </a:prstGeom>
        </p:spPr>
      </p:pic>
      <p:pic>
        <p:nvPicPr>
          <p:cNvPr id="21" name="Picture 10">
            <a:extLst>
              <a:ext uri="{FF2B5EF4-FFF2-40B4-BE49-F238E27FC236}">
                <a16:creationId xmlns:a16="http://schemas.microsoft.com/office/drawing/2014/main" id="{07F4929C-AA53-944D-BD7D-AB98516B833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25043" y="5869423"/>
            <a:ext cx="805159" cy="711958"/>
          </a:xfrm>
          <a:prstGeom prst="rect">
            <a:avLst/>
          </a:prstGeom>
        </p:spPr>
      </p:pic>
      <p:pic>
        <p:nvPicPr>
          <p:cNvPr id="22" name="Picture 7">
            <a:extLst>
              <a:ext uri="{FF2B5EF4-FFF2-40B4-BE49-F238E27FC236}">
                <a16:creationId xmlns:a16="http://schemas.microsoft.com/office/drawing/2014/main" id="{B5666C53-A1FD-C745-8F51-D0B2ECC76460}"/>
              </a:ext>
            </a:extLst>
          </p:cNvPr>
          <p:cNvPicPr>
            <a:picLocks noChangeAspect="1"/>
          </p:cNvPicPr>
          <p:nvPr/>
        </p:nvPicPr>
        <p:blipFill>
          <a:blip r:embed="rId8"/>
          <a:stretch>
            <a:fillRect/>
          </a:stretch>
        </p:blipFill>
        <p:spPr>
          <a:xfrm>
            <a:off x="4724400" y="5837146"/>
            <a:ext cx="792404" cy="711958"/>
          </a:xfrm>
          <a:prstGeom prst="rect">
            <a:avLst/>
          </a:prstGeom>
        </p:spPr>
      </p:pic>
    </p:spTree>
    <p:extLst>
      <p:ext uri="{BB962C8B-B14F-4D97-AF65-F5344CB8AC3E}">
        <p14:creationId xmlns:p14="http://schemas.microsoft.com/office/powerpoint/2010/main" val="92635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Suorakulmio 4"/>
          <p:cNvSpPr/>
          <p:nvPr/>
        </p:nvSpPr>
        <p:spPr>
          <a:xfrm>
            <a:off x="2619382" y="334120"/>
            <a:ext cx="3446129" cy="1138773"/>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4000" b="1" spc="-151" dirty="0">
                <a:solidFill>
                  <a:srgbClr val="23439B"/>
                </a:solidFill>
                <a:latin typeface="Arial" panose="020B0604020202020204" pitchFamily="34" charset="0"/>
                <a:cs typeface="Arial" panose="020B0604020202020204" pitchFamily="34" charset="0"/>
              </a:rPr>
              <a:t>DISCUSSION</a:t>
            </a:r>
          </a:p>
          <a:p>
            <a:pPr algn="ctr"/>
            <a:endParaRPr lang="en-GB" sz="2800" b="1" spc="-151" dirty="0">
              <a:solidFill>
                <a:srgbClr val="23439B"/>
              </a:solidFill>
              <a:latin typeface="Arial" panose="020B0604020202020204" pitchFamily="34" charset="0"/>
              <a:cs typeface="Arial" panose="020B0604020202020204" pitchFamily="34" charset="0"/>
            </a:endParaRPr>
          </a:p>
        </p:txBody>
      </p:sp>
      <p:sp>
        <p:nvSpPr>
          <p:cNvPr id="6" name="Suorakulmio 5"/>
          <p:cNvSpPr/>
          <p:nvPr/>
        </p:nvSpPr>
        <p:spPr>
          <a:xfrm>
            <a:off x="351995" y="962286"/>
            <a:ext cx="3649028" cy="461665"/>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400" b="1" dirty="0">
                <a:solidFill>
                  <a:schemeClr val="accent1"/>
                </a:solidFill>
              </a:rPr>
              <a:t>Conventional method</a:t>
            </a:r>
            <a:endParaRPr lang="en-GB" sz="2400" b="1" spc="-151" dirty="0">
              <a:solidFill>
                <a:schemeClr val="accent1"/>
              </a:solidFill>
              <a:latin typeface="Arial" panose="020B0604020202020204" pitchFamily="34" charset="0"/>
              <a:cs typeface="Arial" panose="020B0604020202020204" pitchFamily="34" charset="0"/>
            </a:endParaRPr>
          </a:p>
        </p:txBody>
      </p:sp>
      <p:sp>
        <p:nvSpPr>
          <p:cNvPr id="7" name="Suorakulmio 6"/>
          <p:cNvSpPr/>
          <p:nvPr/>
        </p:nvSpPr>
        <p:spPr>
          <a:xfrm>
            <a:off x="3897045" y="962287"/>
            <a:ext cx="3649028" cy="461665"/>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400" b="1" dirty="0">
                <a:solidFill>
                  <a:schemeClr val="accent1"/>
                </a:solidFill>
              </a:rPr>
              <a:t>Digital technology</a:t>
            </a:r>
            <a:endParaRPr lang="en-GB" sz="2400" b="1" spc="-151" dirty="0">
              <a:solidFill>
                <a:schemeClr val="accent1"/>
              </a:solidFill>
              <a:latin typeface="Arial" panose="020B0604020202020204" pitchFamily="34" charset="0"/>
              <a:cs typeface="Arial" panose="020B0604020202020204" pitchFamily="34" charset="0"/>
            </a:endParaRPr>
          </a:p>
        </p:txBody>
      </p:sp>
      <p:sp>
        <p:nvSpPr>
          <p:cNvPr id="8" name="Suorakulmio 7"/>
          <p:cNvSpPr/>
          <p:nvPr/>
        </p:nvSpPr>
        <p:spPr>
          <a:xfrm>
            <a:off x="265738" y="1467029"/>
            <a:ext cx="3349881" cy="2792046"/>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74280" indent="-302381">
              <a:spcBef>
                <a:spcPts val="423"/>
              </a:spcBef>
              <a:spcAft>
                <a:spcPts val="423"/>
              </a:spcAft>
              <a:buBlip>
                <a:blip r:embed="rId3"/>
              </a:buBlip>
            </a:pPr>
            <a:r>
              <a:rPr lang="en-GB" sz="1693" dirty="0"/>
              <a:t>Seminars</a:t>
            </a:r>
            <a:endParaRPr lang="en-GB" sz="1693" dirty="0">
              <a:cs typeface="Calibri"/>
            </a:endParaRPr>
          </a:p>
          <a:p>
            <a:pPr marL="374280" indent="-302381">
              <a:spcBef>
                <a:spcPts val="423"/>
              </a:spcBef>
              <a:spcAft>
                <a:spcPts val="423"/>
              </a:spcAft>
              <a:buBlip>
                <a:blip r:embed="rId3"/>
              </a:buBlip>
            </a:pPr>
            <a:r>
              <a:rPr lang="en-GB" sz="1693" dirty="0"/>
              <a:t>Discussion groups  </a:t>
            </a:r>
            <a:endParaRPr lang="en-GB" sz="1693" dirty="0">
              <a:cs typeface="Calibri"/>
            </a:endParaRPr>
          </a:p>
          <a:p>
            <a:pPr marL="374280" indent="-302381">
              <a:spcBef>
                <a:spcPts val="423"/>
              </a:spcBef>
              <a:spcAft>
                <a:spcPts val="423"/>
              </a:spcAft>
              <a:buBlip>
                <a:blip r:embed="rId3"/>
              </a:buBlip>
            </a:pPr>
            <a:r>
              <a:rPr lang="en-GB" sz="1693" dirty="0"/>
              <a:t>Reading groups </a:t>
            </a:r>
            <a:endParaRPr lang="en-GB" sz="1693" dirty="0">
              <a:cs typeface="Calibri"/>
            </a:endParaRPr>
          </a:p>
          <a:p>
            <a:pPr marL="374280" indent="-302381">
              <a:spcBef>
                <a:spcPts val="423"/>
              </a:spcBef>
              <a:spcAft>
                <a:spcPts val="423"/>
              </a:spcAft>
              <a:buBlip>
                <a:blip r:embed="rId3"/>
              </a:buBlip>
            </a:pPr>
            <a:r>
              <a:rPr lang="en-GB" sz="1693" dirty="0"/>
              <a:t>Class discussions </a:t>
            </a:r>
            <a:endParaRPr lang="en-GB" sz="1693" dirty="0">
              <a:cs typeface="Calibri"/>
            </a:endParaRPr>
          </a:p>
          <a:p>
            <a:pPr marL="374280" indent="-302381">
              <a:spcBef>
                <a:spcPts val="423"/>
              </a:spcBef>
              <a:spcAft>
                <a:spcPts val="423"/>
              </a:spcAft>
              <a:buBlip>
                <a:blip r:embed="rId3"/>
              </a:buBlip>
            </a:pPr>
            <a:r>
              <a:rPr lang="en-GB" sz="1693" dirty="0"/>
              <a:t>“Learning café”</a:t>
            </a:r>
            <a:endParaRPr lang="en-GB" sz="1693" dirty="0">
              <a:cs typeface="Calibri"/>
            </a:endParaRPr>
          </a:p>
          <a:p>
            <a:pPr marL="374280" indent="-302381">
              <a:spcBef>
                <a:spcPts val="423"/>
              </a:spcBef>
              <a:spcAft>
                <a:spcPts val="423"/>
              </a:spcAft>
              <a:buBlip>
                <a:blip r:embed="rId3"/>
              </a:buBlip>
            </a:pPr>
            <a:r>
              <a:rPr lang="en-GB" sz="1693" dirty="0"/>
              <a:t>Different roles, Bono “6 thinking hats”</a:t>
            </a:r>
            <a:endParaRPr lang="en-GB" sz="1693" dirty="0">
              <a:cs typeface="Calibri"/>
            </a:endParaRPr>
          </a:p>
          <a:p>
            <a:pPr marL="374280" indent="-302381">
              <a:spcBef>
                <a:spcPts val="423"/>
              </a:spcBef>
              <a:spcAft>
                <a:spcPts val="423"/>
              </a:spcAft>
              <a:buBlip>
                <a:blip r:embed="rId3"/>
              </a:buBlip>
            </a:pPr>
            <a:r>
              <a:rPr lang="en-GB" sz="1693" dirty="0"/>
              <a:t>Same time</a:t>
            </a:r>
            <a:endParaRPr lang="en-GB" sz="1693" dirty="0">
              <a:cs typeface="Calibri"/>
            </a:endParaRPr>
          </a:p>
        </p:txBody>
      </p:sp>
      <p:sp>
        <p:nvSpPr>
          <p:cNvPr id="9" name="Suorakulmio 8"/>
          <p:cNvSpPr/>
          <p:nvPr/>
        </p:nvSpPr>
        <p:spPr>
          <a:xfrm>
            <a:off x="3974899" y="1449512"/>
            <a:ext cx="4810069" cy="4505016"/>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76296" indent="-302381">
              <a:spcBef>
                <a:spcPts val="423"/>
              </a:spcBef>
              <a:spcAft>
                <a:spcPts val="423"/>
              </a:spcAft>
              <a:buBlip>
                <a:blip r:embed="rId3"/>
              </a:buBlip>
            </a:pPr>
            <a:r>
              <a:rPr lang="en-GB" sz="1693" dirty="0"/>
              <a:t>Web seminars, webinars</a:t>
            </a:r>
          </a:p>
          <a:p>
            <a:pPr marL="376296" indent="-302381">
              <a:spcBef>
                <a:spcPts val="423"/>
              </a:spcBef>
              <a:spcAft>
                <a:spcPts val="423"/>
              </a:spcAft>
              <a:buBlip>
                <a:blip r:embed="rId3"/>
              </a:buBlip>
            </a:pPr>
            <a:r>
              <a:rPr lang="en-GB" sz="1693" dirty="0"/>
              <a:t>Discussion groups (breakout rooms- random or manual)</a:t>
            </a:r>
            <a:endParaRPr lang="en-GB" sz="1693" dirty="0">
              <a:cs typeface="Calibri"/>
            </a:endParaRPr>
          </a:p>
          <a:p>
            <a:pPr marL="374952" indent="-302381">
              <a:spcBef>
                <a:spcPts val="423"/>
              </a:spcBef>
              <a:spcAft>
                <a:spcPts val="423"/>
              </a:spcAft>
              <a:buBlip>
                <a:blip r:embed="rId3"/>
              </a:buBlip>
            </a:pPr>
            <a:r>
              <a:rPr lang="en-GB" sz="1693" dirty="0">
                <a:cs typeface="Calibri"/>
              </a:rPr>
              <a:t>Different roles in breakout rooms</a:t>
            </a:r>
          </a:p>
          <a:p>
            <a:pPr marL="374952" indent="-302381">
              <a:spcBef>
                <a:spcPts val="423"/>
              </a:spcBef>
              <a:spcAft>
                <a:spcPts val="423"/>
              </a:spcAft>
              <a:buBlip>
                <a:blip r:embed="rId3"/>
              </a:buBlip>
            </a:pPr>
            <a:r>
              <a:rPr lang="en-GB" sz="1693" dirty="0">
                <a:cs typeface="Calibri"/>
              </a:rPr>
              <a:t> S</a:t>
            </a:r>
            <a:r>
              <a:rPr lang="en-GB" sz="1690" dirty="0"/>
              <a:t>ynchronous and asynchronous time</a:t>
            </a:r>
            <a:endParaRPr lang="en-GB" sz="1690" dirty="0">
              <a:ea typeface="Times New Roman" panose="02020603050405020304" pitchFamily="18" charset="0"/>
              <a:cs typeface="Times New Roman" panose="02020603050405020304" pitchFamily="18" charset="0"/>
            </a:endParaRPr>
          </a:p>
          <a:p>
            <a:pPr marL="72571">
              <a:spcBef>
                <a:spcPts val="423"/>
              </a:spcBef>
              <a:spcAft>
                <a:spcPts val="423"/>
              </a:spcAft>
            </a:pPr>
            <a:r>
              <a:rPr lang="fi-FI" sz="1693" b="1" dirty="0">
                <a:latin typeface="Arial" panose="020B0604020202020204" pitchFamily="34" charset="0"/>
                <a:cs typeface="Arial" panose="020B0604020202020204" pitchFamily="34" charset="0"/>
              </a:rPr>
              <a:t>TOOLS:</a:t>
            </a:r>
          </a:p>
          <a:p>
            <a:pPr marL="388391" indent="-302381">
              <a:spcBef>
                <a:spcPts val="423"/>
              </a:spcBef>
              <a:spcAft>
                <a:spcPts val="423"/>
              </a:spcAft>
              <a:buBlip>
                <a:blip r:embed="rId3"/>
              </a:buBlip>
            </a:pPr>
            <a:r>
              <a:rPr lang="fi-FI" sz="1693" dirty="0"/>
              <a:t>Moodle mm. </a:t>
            </a:r>
            <a:r>
              <a:rPr lang="fi-FI" sz="1693" dirty="0" err="1"/>
              <a:t>Discussion</a:t>
            </a:r>
            <a:r>
              <a:rPr lang="fi-FI" sz="1693" dirty="0"/>
              <a:t> </a:t>
            </a:r>
            <a:endParaRPr lang="fi-FI" sz="1693" dirty="0">
              <a:cs typeface="Calibri"/>
            </a:endParaRPr>
          </a:p>
          <a:p>
            <a:pPr marL="388391" indent="-302381">
              <a:spcBef>
                <a:spcPts val="423"/>
              </a:spcBef>
              <a:spcAft>
                <a:spcPts val="423"/>
              </a:spcAft>
              <a:buBlip>
                <a:blip r:embed="rId3"/>
              </a:buBlip>
            </a:pPr>
            <a:r>
              <a:rPr lang="fi-FI" sz="1693" dirty="0" err="1"/>
              <a:t>Blog</a:t>
            </a:r>
            <a:r>
              <a:rPr lang="fi-FI" sz="1693" dirty="0"/>
              <a:t> ja wikit</a:t>
            </a:r>
            <a:endParaRPr lang="fi-FI" sz="1693" dirty="0">
              <a:cs typeface="Calibri"/>
            </a:endParaRPr>
          </a:p>
          <a:p>
            <a:pPr marL="388391" indent="-302381">
              <a:spcBef>
                <a:spcPts val="423"/>
              </a:spcBef>
              <a:spcAft>
                <a:spcPts val="423"/>
              </a:spcAft>
              <a:buBlip>
                <a:blip r:embed="rId3"/>
              </a:buBlip>
            </a:pPr>
            <a:r>
              <a:rPr lang="fi-FI" sz="1693" dirty="0" err="1"/>
              <a:t>Social</a:t>
            </a:r>
            <a:r>
              <a:rPr lang="fi-FI" sz="1693" dirty="0"/>
              <a:t> media: </a:t>
            </a:r>
            <a:r>
              <a:rPr lang="fi-FI" sz="1693" dirty="0" err="1"/>
              <a:t>Yammer</a:t>
            </a:r>
            <a:r>
              <a:rPr lang="fi-FI" sz="1693" dirty="0"/>
              <a:t>,</a:t>
            </a:r>
            <a:r>
              <a:rPr lang="fi-FI" sz="1693" dirty="0">
                <a:cs typeface="Calibri"/>
              </a:rPr>
              <a:t> WhatsApp, </a:t>
            </a:r>
            <a:r>
              <a:rPr lang="fi-FI" sz="1693" dirty="0" err="1">
                <a:cs typeface="Calibri"/>
              </a:rPr>
              <a:t>Teams</a:t>
            </a:r>
            <a:r>
              <a:rPr lang="fi-FI" sz="1693" dirty="0">
                <a:solidFill>
                  <a:schemeClr val="accent1"/>
                </a:solidFill>
                <a:cs typeface="Calibri"/>
              </a:rPr>
              <a:t>, </a:t>
            </a:r>
            <a:r>
              <a:rPr lang="fi-FI" sz="1693" dirty="0" err="1">
                <a:solidFill>
                  <a:schemeClr val="accent1"/>
                </a:solidFill>
                <a:cs typeface="Calibri"/>
              </a:rPr>
              <a:t>Slack</a:t>
            </a:r>
            <a:r>
              <a:rPr lang="fi-FI" sz="1693" dirty="0">
                <a:solidFill>
                  <a:schemeClr val="accent1"/>
                </a:solidFill>
                <a:cs typeface="Calibri"/>
              </a:rPr>
              <a:t>, </a:t>
            </a:r>
            <a:r>
              <a:rPr lang="fi-FI" sz="1693" dirty="0" err="1">
                <a:solidFill>
                  <a:schemeClr val="accent1"/>
                </a:solidFill>
                <a:cs typeface="Calibri"/>
              </a:rPr>
              <a:t>facebook</a:t>
            </a:r>
            <a:endParaRPr lang="fi-FI" sz="1693" dirty="0">
              <a:solidFill>
                <a:schemeClr val="accent1"/>
              </a:solidFill>
              <a:cs typeface="Calibri"/>
            </a:endParaRPr>
          </a:p>
          <a:p>
            <a:pPr marL="388391" indent="-302381">
              <a:spcBef>
                <a:spcPts val="423"/>
              </a:spcBef>
              <a:spcAft>
                <a:spcPts val="423"/>
              </a:spcAft>
              <a:buBlip>
                <a:blip r:embed="rId3"/>
              </a:buBlip>
            </a:pPr>
            <a:r>
              <a:rPr lang="fi-FI" sz="1693" dirty="0"/>
              <a:t>Adobe Connect, Skype for Business</a:t>
            </a:r>
            <a:endParaRPr lang="fi-FI" sz="1693" dirty="0">
              <a:cs typeface="Calibri"/>
            </a:endParaRPr>
          </a:p>
          <a:p>
            <a:pPr marL="388391" indent="-302381">
              <a:spcBef>
                <a:spcPts val="423"/>
              </a:spcBef>
              <a:spcAft>
                <a:spcPts val="423"/>
              </a:spcAft>
              <a:buBlip>
                <a:blip r:embed="rId3"/>
              </a:buBlip>
            </a:pPr>
            <a:r>
              <a:rPr lang="fi-FI" sz="1693" dirty="0" err="1">
                <a:cs typeface="Calibri"/>
              </a:rPr>
              <a:t>Flinga</a:t>
            </a:r>
            <a:r>
              <a:rPr lang="fi-FI" sz="1693" dirty="0">
                <a:cs typeface="Calibri"/>
              </a:rPr>
              <a:t>, </a:t>
            </a:r>
            <a:r>
              <a:rPr lang="fi-FI" sz="1693" dirty="0" err="1">
                <a:cs typeface="Calibri"/>
              </a:rPr>
              <a:t>Padlet</a:t>
            </a:r>
            <a:r>
              <a:rPr lang="fi-FI" sz="1693" dirty="0">
                <a:cs typeface="Calibri"/>
              </a:rPr>
              <a:t>, </a:t>
            </a:r>
            <a:r>
              <a:rPr lang="fi-FI" sz="1693" dirty="0" err="1">
                <a:cs typeface="Calibri"/>
              </a:rPr>
              <a:t>Funretro</a:t>
            </a:r>
            <a:endParaRPr lang="fi-FI" sz="1693" dirty="0">
              <a:cs typeface="Calibri"/>
            </a:endParaRPr>
          </a:p>
          <a:p>
            <a:pPr marL="388391" indent="-302381">
              <a:spcBef>
                <a:spcPts val="423"/>
              </a:spcBef>
              <a:spcAft>
                <a:spcPts val="423"/>
              </a:spcAft>
              <a:buBlip>
                <a:blip r:embed="rId3"/>
              </a:buBlip>
            </a:pPr>
            <a:r>
              <a:rPr lang="fi-FI" sz="1693" dirty="0" err="1">
                <a:cs typeface="Calibri"/>
              </a:rPr>
              <a:t>Flipgrid</a:t>
            </a:r>
            <a:endParaRPr lang="fi-FI" sz="1693" dirty="0">
              <a:cs typeface="Calibri"/>
            </a:endParaRPr>
          </a:p>
        </p:txBody>
      </p:sp>
      <p:cxnSp>
        <p:nvCxnSpPr>
          <p:cNvPr id="11" name="Suora yhdysviiva 10"/>
          <p:cNvCxnSpPr/>
          <p:nvPr/>
        </p:nvCxnSpPr>
        <p:spPr>
          <a:xfrm>
            <a:off x="3883981" y="1449512"/>
            <a:ext cx="0" cy="5277014"/>
          </a:xfrm>
          <a:prstGeom prst="line">
            <a:avLst/>
          </a:prstGeom>
        </p:spPr>
        <p:style>
          <a:lnRef idx="1">
            <a:schemeClr val="dk1"/>
          </a:lnRef>
          <a:fillRef idx="0">
            <a:schemeClr val="dk1"/>
          </a:fillRef>
          <a:effectRef idx="0">
            <a:schemeClr val="dk1"/>
          </a:effectRef>
          <a:fontRef idx="minor">
            <a:schemeClr val="tx1"/>
          </a:fontRef>
        </p:style>
      </p:cxnSp>
      <p:sp>
        <p:nvSpPr>
          <p:cNvPr id="12" name="Suorakulmio 11"/>
          <p:cNvSpPr/>
          <p:nvPr/>
        </p:nvSpPr>
        <p:spPr>
          <a:xfrm>
            <a:off x="1" y="211"/>
            <a:ext cx="9144001" cy="68575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10" name="Kuva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61997" y="242063"/>
            <a:ext cx="1522826" cy="966977"/>
          </a:xfrm>
          <a:prstGeom prst="rect">
            <a:avLst/>
          </a:prstGeom>
        </p:spPr>
      </p:pic>
    </p:spTree>
    <p:extLst>
      <p:ext uri="{BB962C8B-B14F-4D97-AF65-F5344CB8AC3E}">
        <p14:creationId xmlns:p14="http://schemas.microsoft.com/office/powerpoint/2010/main" val="2851641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orakulmio 3"/>
          <p:cNvSpPr/>
          <p:nvPr/>
        </p:nvSpPr>
        <p:spPr>
          <a:xfrm>
            <a:off x="1948270" y="544174"/>
            <a:ext cx="6745179" cy="707886"/>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4000" b="1" spc="-151" dirty="0">
                <a:solidFill>
                  <a:srgbClr val="199995"/>
                </a:solidFill>
                <a:latin typeface="Arial" panose="020B0604020202020204" pitchFamily="34" charset="0"/>
                <a:cs typeface="Arial" panose="020B0604020202020204" pitchFamily="34" charset="0"/>
              </a:rPr>
              <a:t>INVESTIGATION </a:t>
            </a:r>
            <a:endParaRPr lang="en-GB" sz="4000" spc="-151" dirty="0">
              <a:solidFill>
                <a:srgbClr val="199995"/>
              </a:solidFill>
              <a:latin typeface="Arial" panose="020B0604020202020204" pitchFamily="34" charset="0"/>
              <a:cs typeface="Arial" panose="020B0604020202020204" pitchFamily="34" charset="0"/>
            </a:endParaRPr>
          </a:p>
        </p:txBody>
      </p:sp>
      <p:sp>
        <p:nvSpPr>
          <p:cNvPr id="9" name="Suorakulmio 8"/>
          <p:cNvSpPr/>
          <p:nvPr/>
        </p:nvSpPr>
        <p:spPr>
          <a:xfrm>
            <a:off x="792480" y="1450282"/>
            <a:ext cx="7670800" cy="4031873"/>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3200" dirty="0">
                <a:solidFill>
                  <a:prstClr val="black">
                    <a:lumMod val="95000"/>
                    <a:lumOff val="5000"/>
                  </a:prstClr>
                </a:solidFill>
              </a:rPr>
              <a:t>Learning through investigation guides the learner to explore, compare and critique the texts, documents and resources that reflect the concepts and ideas being taught. </a:t>
            </a:r>
          </a:p>
          <a:p>
            <a:endParaRPr lang="en-GB" sz="3200" dirty="0">
              <a:solidFill>
                <a:prstClr val="black">
                  <a:lumMod val="95000"/>
                  <a:lumOff val="5000"/>
                </a:prstClr>
              </a:solidFill>
              <a:cs typeface="Calibri"/>
            </a:endParaRPr>
          </a:p>
          <a:p>
            <a:r>
              <a:rPr lang="en-GB" sz="3200" dirty="0">
                <a:solidFill>
                  <a:srgbClr val="0D0D0D"/>
                </a:solidFill>
                <a:cs typeface="Calibri"/>
              </a:rPr>
              <a:t>It is important realize task objectives and emphasize argumentation skills. </a:t>
            </a:r>
            <a:endParaRPr lang="en-GB" sz="3200" dirty="0">
              <a:solidFill>
                <a:srgbClr val="000000"/>
              </a:solidFill>
              <a:cs typeface="Calibri"/>
            </a:endParaRPr>
          </a:p>
        </p:txBody>
      </p:sp>
      <p:pic>
        <p:nvPicPr>
          <p:cNvPr id="17" name="Kuva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4358" y="316893"/>
            <a:ext cx="903739" cy="906108"/>
          </a:xfrm>
          <a:prstGeom prst="rect">
            <a:avLst/>
          </a:prstGeom>
        </p:spPr>
      </p:pic>
      <p:pic>
        <p:nvPicPr>
          <p:cNvPr id="19" name="Kuva 1">
            <a:extLst>
              <a:ext uri="{FF2B5EF4-FFF2-40B4-BE49-F238E27FC236}">
                <a16:creationId xmlns:a16="http://schemas.microsoft.com/office/drawing/2014/main" id="{8FAC3C01-C22F-944C-8F0F-9DF2B90F2E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04" y="5709436"/>
            <a:ext cx="1695476" cy="1031932"/>
          </a:xfrm>
          <a:prstGeom prst="rect">
            <a:avLst/>
          </a:prstGeom>
        </p:spPr>
      </p:pic>
      <p:pic>
        <p:nvPicPr>
          <p:cNvPr id="20" name="Picture 9" descr="http://mirrors.creativecommons.org/presskit/buttons/88x31/png/by-nc-sa.png">
            <a:extLst>
              <a:ext uri="{FF2B5EF4-FFF2-40B4-BE49-F238E27FC236}">
                <a16:creationId xmlns:a16="http://schemas.microsoft.com/office/drawing/2014/main" id="{D23C303C-4728-9248-8071-E9C470D3D6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7967" y="6125191"/>
            <a:ext cx="1421544" cy="498115"/>
          </a:xfrm>
          <a:prstGeom prst="rect">
            <a:avLst/>
          </a:prstGeom>
          <a:noFill/>
          <a:extLst>
            <a:ext uri="{909E8E84-426E-40dd-AFC4-6F175D3DCCD1}">
              <a14:hiddenFill xmlns="" xmlns:a14="http://schemas.microsoft.com/office/drawing/2010/main">
                <a:solidFill>
                  <a:srgbClr val="FFFFFF"/>
                </a:solidFill>
              </a14:hiddenFill>
            </a:ext>
          </a:extLst>
        </p:spPr>
      </p:pic>
      <p:pic>
        <p:nvPicPr>
          <p:cNvPr id="21" name="Picture 6">
            <a:extLst>
              <a:ext uri="{FF2B5EF4-FFF2-40B4-BE49-F238E27FC236}">
                <a16:creationId xmlns:a16="http://schemas.microsoft.com/office/drawing/2014/main" id="{00C58E99-0618-6A4F-B2D2-32BFD543A310}"/>
              </a:ext>
            </a:extLst>
          </p:cNvPr>
          <p:cNvPicPr>
            <a:picLocks noChangeAspect="1"/>
          </p:cNvPicPr>
          <p:nvPr/>
        </p:nvPicPr>
        <p:blipFill>
          <a:blip r:embed="rId6"/>
          <a:stretch>
            <a:fillRect/>
          </a:stretch>
        </p:blipFill>
        <p:spPr>
          <a:xfrm>
            <a:off x="6644569" y="5860280"/>
            <a:ext cx="809789" cy="741599"/>
          </a:xfrm>
          <a:prstGeom prst="rect">
            <a:avLst/>
          </a:prstGeom>
        </p:spPr>
      </p:pic>
      <p:pic>
        <p:nvPicPr>
          <p:cNvPr id="22" name="Picture 10">
            <a:extLst>
              <a:ext uri="{FF2B5EF4-FFF2-40B4-BE49-F238E27FC236}">
                <a16:creationId xmlns:a16="http://schemas.microsoft.com/office/drawing/2014/main" id="{D3F5BDA4-5B56-5048-8A75-29B2E39B5FF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25043" y="5869423"/>
            <a:ext cx="805159" cy="711958"/>
          </a:xfrm>
          <a:prstGeom prst="rect">
            <a:avLst/>
          </a:prstGeom>
        </p:spPr>
      </p:pic>
      <p:pic>
        <p:nvPicPr>
          <p:cNvPr id="23" name="Picture 7">
            <a:extLst>
              <a:ext uri="{FF2B5EF4-FFF2-40B4-BE49-F238E27FC236}">
                <a16:creationId xmlns:a16="http://schemas.microsoft.com/office/drawing/2014/main" id="{E5C95644-A066-A542-B0FF-F7B0A9C758C5}"/>
              </a:ext>
            </a:extLst>
          </p:cNvPr>
          <p:cNvPicPr>
            <a:picLocks noChangeAspect="1"/>
          </p:cNvPicPr>
          <p:nvPr/>
        </p:nvPicPr>
        <p:blipFill>
          <a:blip r:embed="rId8"/>
          <a:stretch>
            <a:fillRect/>
          </a:stretch>
        </p:blipFill>
        <p:spPr>
          <a:xfrm>
            <a:off x="4724400" y="5837146"/>
            <a:ext cx="792404" cy="711958"/>
          </a:xfrm>
          <a:prstGeom prst="rect">
            <a:avLst/>
          </a:prstGeom>
        </p:spPr>
      </p:pic>
    </p:spTree>
    <p:extLst>
      <p:ext uri="{BB962C8B-B14F-4D97-AF65-F5344CB8AC3E}">
        <p14:creationId xmlns:p14="http://schemas.microsoft.com/office/powerpoint/2010/main" val="1364816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p:cNvSpPr/>
          <p:nvPr/>
        </p:nvSpPr>
        <p:spPr>
          <a:xfrm>
            <a:off x="2202079" y="312137"/>
            <a:ext cx="3604172" cy="646331"/>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3600" b="1" spc="-151" dirty="0">
                <a:solidFill>
                  <a:srgbClr val="199995"/>
                </a:solidFill>
                <a:latin typeface="Arial" panose="020B0604020202020204" pitchFamily="34" charset="0"/>
                <a:cs typeface="Arial" panose="020B0604020202020204" pitchFamily="34" charset="0"/>
              </a:rPr>
              <a:t>INVESTIGATION</a:t>
            </a:r>
          </a:p>
        </p:txBody>
      </p:sp>
      <p:sp>
        <p:nvSpPr>
          <p:cNvPr id="3" name="Suorakulmio 2"/>
          <p:cNvSpPr/>
          <p:nvPr/>
        </p:nvSpPr>
        <p:spPr>
          <a:xfrm>
            <a:off x="355138" y="948414"/>
            <a:ext cx="3649028" cy="461665"/>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400" b="1" dirty="0">
                <a:solidFill>
                  <a:schemeClr val="accent3">
                    <a:lumMod val="75000"/>
                  </a:schemeClr>
                </a:solidFill>
              </a:rPr>
              <a:t>Conventional method</a:t>
            </a:r>
            <a:endParaRPr lang="en-GB" sz="2400" b="1" spc="-151" dirty="0">
              <a:solidFill>
                <a:schemeClr val="accent3">
                  <a:lumMod val="75000"/>
                </a:schemeClr>
              </a:solidFill>
              <a:latin typeface="Arial" panose="020B0604020202020204" pitchFamily="34" charset="0"/>
              <a:cs typeface="Arial" panose="020B0604020202020204" pitchFamily="34" charset="0"/>
            </a:endParaRPr>
          </a:p>
        </p:txBody>
      </p:sp>
      <p:sp>
        <p:nvSpPr>
          <p:cNvPr id="4" name="Suorakulmio 3"/>
          <p:cNvSpPr/>
          <p:nvPr/>
        </p:nvSpPr>
        <p:spPr>
          <a:xfrm>
            <a:off x="3883982" y="946102"/>
            <a:ext cx="3649028" cy="461665"/>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400" b="1" dirty="0">
                <a:solidFill>
                  <a:schemeClr val="accent3">
                    <a:lumMod val="75000"/>
                  </a:schemeClr>
                </a:solidFill>
              </a:rPr>
              <a:t>Digital technology</a:t>
            </a:r>
            <a:endParaRPr lang="en-GB" sz="2400" b="1" spc="-151" dirty="0">
              <a:solidFill>
                <a:schemeClr val="accent3">
                  <a:lumMod val="75000"/>
                </a:schemeClr>
              </a:solidFill>
              <a:latin typeface="Arial" panose="020B0604020202020204" pitchFamily="34" charset="0"/>
              <a:cs typeface="Arial" panose="020B0604020202020204" pitchFamily="34" charset="0"/>
            </a:endParaRPr>
          </a:p>
        </p:txBody>
      </p:sp>
      <p:sp>
        <p:nvSpPr>
          <p:cNvPr id="5" name="Suorakulmio 4"/>
          <p:cNvSpPr/>
          <p:nvPr/>
        </p:nvSpPr>
        <p:spPr>
          <a:xfrm>
            <a:off x="253439" y="1473483"/>
            <a:ext cx="3363467" cy="3609258"/>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76296" indent="-302381">
              <a:spcBef>
                <a:spcPts val="423"/>
              </a:spcBef>
              <a:spcAft>
                <a:spcPts val="423"/>
              </a:spcAft>
              <a:buBlip>
                <a:blip r:embed="rId3"/>
              </a:buBlip>
            </a:pPr>
            <a:r>
              <a:rPr lang="en-US" sz="1600" dirty="0"/>
              <a:t>Using text-based study guides </a:t>
            </a:r>
          </a:p>
          <a:p>
            <a:pPr marL="376296" indent="-302381">
              <a:spcBef>
                <a:spcPts val="423"/>
              </a:spcBef>
              <a:spcAft>
                <a:spcPts val="423"/>
              </a:spcAft>
              <a:buBlip>
                <a:blip r:embed="rId3"/>
              </a:buBlip>
            </a:pPr>
            <a:r>
              <a:rPr lang="en-US" sz="1600" dirty="0" err="1"/>
              <a:t>Analysing</a:t>
            </a:r>
            <a:r>
              <a:rPr lang="en-US" sz="1600" dirty="0"/>
              <a:t> the ideas and information  in a range of materials and resources </a:t>
            </a:r>
          </a:p>
          <a:p>
            <a:pPr marL="376296" indent="-302381">
              <a:spcBef>
                <a:spcPts val="423"/>
              </a:spcBef>
              <a:spcAft>
                <a:spcPts val="423"/>
              </a:spcAft>
              <a:buBlip>
                <a:blip r:embed="rId3"/>
              </a:buBlip>
            </a:pPr>
            <a:r>
              <a:rPr lang="en-US" sz="1600" dirty="0"/>
              <a:t>Using conventional methods to collect and </a:t>
            </a:r>
            <a:r>
              <a:rPr lang="en-US" sz="1600" dirty="0" err="1"/>
              <a:t>analyse</a:t>
            </a:r>
            <a:r>
              <a:rPr lang="en-US" sz="1600" dirty="0"/>
              <a:t> data </a:t>
            </a:r>
          </a:p>
          <a:p>
            <a:pPr marL="376296" indent="-302381">
              <a:spcBef>
                <a:spcPts val="423"/>
              </a:spcBef>
              <a:spcAft>
                <a:spcPts val="423"/>
              </a:spcAft>
              <a:buBlip>
                <a:blip r:embed="rId3"/>
              </a:buBlip>
            </a:pPr>
            <a:r>
              <a:rPr lang="en-US" sz="1600" dirty="0"/>
              <a:t>S</a:t>
            </a:r>
            <a:r>
              <a:rPr lang="en-GB" sz="1600" dirty="0" err="1"/>
              <a:t>earching</a:t>
            </a:r>
            <a:r>
              <a:rPr lang="en-GB" sz="1600" dirty="0"/>
              <a:t> and evaluating information and ideas</a:t>
            </a:r>
          </a:p>
          <a:p>
            <a:pPr marL="376296" indent="-302381">
              <a:spcBef>
                <a:spcPts val="423"/>
              </a:spcBef>
              <a:spcAft>
                <a:spcPts val="423"/>
              </a:spcAft>
              <a:buBlip>
                <a:blip r:embed="rId3"/>
              </a:buBlip>
            </a:pPr>
            <a:r>
              <a:rPr lang="en-GB" sz="1600" dirty="0"/>
              <a:t>Comparing texts</a:t>
            </a:r>
          </a:p>
          <a:p>
            <a:pPr marL="376296" indent="-302381">
              <a:spcBef>
                <a:spcPts val="423"/>
              </a:spcBef>
              <a:spcAft>
                <a:spcPts val="423"/>
              </a:spcAft>
              <a:buBlip>
                <a:blip r:embed="rId3"/>
              </a:buBlip>
            </a:pPr>
            <a:r>
              <a:rPr lang="en-GB" sz="1600" dirty="0"/>
              <a:t>Commenting other students works in lesson or in seminar</a:t>
            </a:r>
          </a:p>
          <a:p>
            <a:r>
              <a:rPr lang="en-GB" sz="1587" dirty="0"/>
              <a:t> </a:t>
            </a:r>
          </a:p>
        </p:txBody>
      </p:sp>
      <p:sp>
        <p:nvSpPr>
          <p:cNvPr id="6" name="Suorakulmio 5"/>
          <p:cNvSpPr/>
          <p:nvPr/>
        </p:nvSpPr>
        <p:spPr>
          <a:xfrm>
            <a:off x="4004166" y="1473483"/>
            <a:ext cx="4780801" cy="4484754"/>
          </a:xfrm>
          <a:prstGeom prst="rect">
            <a:avLst/>
          </a:prstGeom>
        </p:spPr>
        <p:txBody>
          <a:bodyPr wrap="square" numCol="1">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76296" indent="-302381">
              <a:spcBef>
                <a:spcPts val="423"/>
              </a:spcBef>
              <a:spcAft>
                <a:spcPts val="423"/>
              </a:spcAft>
              <a:buBlip>
                <a:blip r:embed="rId3"/>
              </a:buBlip>
            </a:pPr>
            <a:r>
              <a:rPr lang="en-US" sz="1600" dirty="0"/>
              <a:t>Using online advice and guidance</a:t>
            </a:r>
          </a:p>
          <a:p>
            <a:pPr marL="376296" indent="-302381">
              <a:spcBef>
                <a:spcPts val="423"/>
              </a:spcBef>
              <a:spcAft>
                <a:spcPts val="423"/>
              </a:spcAft>
              <a:buBlip>
                <a:blip r:embed="rId3"/>
              </a:buBlip>
            </a:pPr>
            <a:r>
              <a:rPr lang="en-US" sz="1600" dirty="0" err="1"/>
              <a:t>Analysing</a:t>
            </a:r>
            <a:r>
              <a:rPr lang="en-US" sz="1600" dirty="0"/>
              <a:t> the ideas and information in a range of digital resources</a:t>
            </a:r>
          </a:p>
          <a:p>
            <a:pPr marL="376296" indent="-302381">
              <a:spcBef>
                <a:spcPts val="423"/>
              </a:spcBef>
              <a:spcAft>
                <a:spcPts val="423"/>
              </a:spcAft>
              <a:buBlip>
                <a:blip r:embed="rId3"/>
              </a:buBlip>
            </a:pPr>
            <a:r>
              <a:rPr lang="en-US" sz="1600" dirty="0"/>
              <a:t>Using digital tools to collect and </a:t>
            </a:r>
            <a:r>
              <a:rPr lang="en-US" sz="1600" dirty="0" err="1"/>
              <a:t>analyse</a:t>
            </a:r>
            <a:r>
              <a:rPr lang="en-US" sz="1600" dirty="0"/>
              <a:t> data</a:t>
            </a:r>
          </a:p>
          <a:p>
            <a:pPr marL="376296" indent="-302381">
              <a:spcBef>
                <a:spcPts val="423"/>
              </a:spcBef>
              <a:spcAft>
                <a:spcPts val="423"/>
              </a:spcAft>
              <a:buBlip>
                <a:blip r:embed="rId3"/>
              </a:buBlip>
            </a:pPr>
            <a:r>
              <a:rPr lang="en-GB" sz="1600" dirty="0"/>
              <a:t>Comparing digital texts </a:t>
            </a:r>
          </a:p>
          <a:p>
            <a:pPr marL="376296" indent="-302381">
              <a:spcBef>
                <a:spcPts val="423"/>
              </a:spcBef>
              <a:spcAft>
                <a:spcPts val="423"/>
              </a:spcAft>
              <a:buBlip>
                <a:blip r:embed="rId3"/>
              </a:buBlip>
            </a:pPr>
            <a:r>
              <a:rPr lang="en-GB" sz="1600" dirty="0"/>
              <a:t>Saving process to digital platform</a:t>
            </a:r>
          </a:p>
          <a:p>
            <a:pPr marL="376296" indent="-302381">
              <a:spcBef>
                <a:spcPts val="423"/>
              </a:spcBef>
              <a:spcAft>
                <a:spcPts val="423"/>
              </a:spcAft>
              <a:buBlip>
                <a:blip r:embed="rId3"/>
              </a:buBlip>
            </a:pPr>
            <a:endParaRPr lang="en-US" sz="1587" dirty="0"/>
          </a:p>
          <a:p>
            <a:pPr marL="70952">
              <a:spcBef>
                <a:spcPts val="423"/>
              </a:spcBef>
              <a:spcAft>
                <a:spcPts val="423"/>
              </a:spcAft>
            </a:pPr>
            <a:r>
              <a:rPr lang="fi-FI" sz="1587" b="1" dirty="0">
                <a:cs typeface="Arial" panose="020B0604020202020204" pitchFamily="34" charset="0"/>
              </a:rPr>
              <a:t>TOOLS: </a:t>
            </a:r>
            <a:endParaRPr lang="fi-FI" sz="1587" dirty="0">
              <a:cs typeface="Arial" panose="020B0604020202020204" pitchFamily="34" charset="0"/>
            </a:endParaRPr>
          </a:p>
          <a:p>
            <a:pPr marL="266666" indent="-302381">
              <a:spcBef>
                <a:spcPts val="529"/>
              </a:spcBef>
              <a:spcAft>
                <a:spcPts val="529"/>
              </a:spcAft>
              <a:buBlip>
                <a:blip r:embed="rId3"/>
              </a:buBlip>
            </a:pPr>
            <a:r>
              <a:rPr lang="fi-FI" sz="1587" dirty="0" err="1">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Libguides</a:t>
            </a:r>
            <a:r>
              <a:rPr lang="fi-FI" sz="1587" dirty="0">
                <a:latin typeface="Arial" panose="020B0604020202020204" pitchFamily="34" charset="0"/>
                <a:cs typeface="Arial" panose="020B0604020202020204" pitchFamily="34" charset="0"/>
              </a:rPr>
              <a:t>, </a:t>
            </a:r>
            <a:r>
              <a:rPr lang="fi-FI" sz="1587" dirty="0" err="1">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Etsimö</a:t>
            </a: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3"/>
              </a:buBlip>
            </a:pPr>
            <a:r>
              <a:rPr lang="fi-FI" sz="1587" dirty="0">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urheilututkimukset/</a:t>
            </a:r>
            <a:endParaRPr lang="fi-FI" sz="1587" dirty="0">
              <a:latin typeface="Arial" panose="020B0604020202020204" pitchFamily="34" charset="0"/>
              <a:cs typeface="Arial" panose="020B0604020202020204" pitchFamily="34" charset="0"/>
            </a:endParaRPr>
          </a:p>
          <a:p>
            <a:pPr marL="266666" indent="-302381">
              <a:spcBef>
                <a:spcPts val="529"/>
              </a:spcBef>
              <a:spcAft>
                <a:spcPts val="529"/>
              </a:spcAft>
              <a:buBlip>
                <a:blip r:embed="rId3"/>
              </a:buBlip>
            </a:pPr>
            <a:r>
              <a:rPr lang="fi-FI" sz="1587" dirty="0" err="1">
                <a:latin typeface="Arial" panose="020B0604020202020204" pitchFamily="34" charset="0"/>
                <a:cs typeface="Arial" panose="020B0604020202020204" pitchFamily="34" charset="0"/>
              </a:rPr>
              <a:t>Theseus</a:t>
            </a:r>
            <a:r>
              <a:rPr lang="fi-FI" sz="1587" dirty="0">
                <a:latin typeface="Arial" panose="020B0604020202020204" pitchFamily="34" charset="0"/>
                <a:cs typeface="Arial" panose="020B0604020202020204" pitchFamily="34" charset="0"/>
              </a:rPr>
              <a:t>, Sport </a:t>
            </a:r>
            <a:r>
              <a:rPr lang="fi-FI" sz="1587" dirty="0" err="1">
                <a:latin typeface="Arial" panose="020B0604020202020204" pitchFamily="34" charset="0"/>
                <a:cs typeface="Arial" panose="020B0604020202020204" pitchFamily="34" charset="0"/>
              </a:rPr>
              <a:t>Discuss</a:t>
            </a:r>
            <a:r>
              <a:rPr lang="fi-FI" sz="1587" dirty="0">
                <a:latin typeface="Arial" panose="020B0604020202020204" pitchFamily="34" charset="0"/>
                <a:cs typeface="Arial" panose="020B0604020202020204" pitchFamily="34" charset="0"/>
              </a:rPr>
              <a:t>, </a:t>
            </a:r>
            <a:r>
              <a:rPr lang="fi-FI" sz="1587" dirty="0">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SPONET</a:t>
            </a:r>
            <a:endParaRPr lang="fi-FI" sz="1587" dirty="0">
              <a:latin typeface="Arial" panose="020B0604020202020204" pitchFamily="34" charset="0"/>
              <a:cs typeface="Arial" panose="020B0604020202020204" pitchFamily="34" charset="0"/>
            </a:endParaRPr>
          </a:p>
          <a:p>
            <a:pPr marL="388391" indent="-302381">
              <a:spcBef>
                <a:spcPts val="423"/>
              </a:spcBef>
              <a:spcAft>
                <a:spcPts val="423"/>
              </a:spcAft>
              <a:buBlip>
                <a:blip r:embed="rId3"/>
              </a:buBlip>
            </a:pPr>
            <a:r>
              <a:rPr lang="fi-FI" sz="1587" dirty="0">
                <a:cs typeface="Calibri"/>
              </a:rPr>
              <a:t>Academia.edu, </a:t>
            </a:r>
            <a:r>
              <a:rPr lang="fi-FI" sz="1587" dirty="0" err="1">
                <a:cs typeface="Calibri"/>
              </a:rPr>
              <a:t>Researchgate</a:t>
            </a:r>
            <a:r>
              <a:rPr lang="fi-FI" sz="1587" dirty="0">
                <a:cs typeface="Calibri"/>
              </a:rPr>
              <a:t>, google </a:t>
            </a:r>
            <a:r>
              <a:rPr lang="fi-FI" sz="1587" dirty="0" err="1">
                <a:cs typeface="Calibri"/>
              </a:rPr>
              <a:t>scholar</a:t>
            </a:r>
            <a:endParaRPr lang="fi-FI" sz="1587" dirty="0">
              <a:cs typeface="Calibri"/>
            </a:endParaRPr>
          </a:p>
          <a:p>
            <a:pPr marL="388391" indent="-302381">
              <a:spcBef>
                <a:spcPts val="423"/>
              </a:spcBef>
              <a:spcAft>
                <a:spcPts val="423"/>
              </a:spcAft>
              <a:buBlip>
                <a:blip r:embed="rId3"/>
              </a:buBlip>
            </a:pPr>
            <a:endParaRPr lang="fi-FI" sz="1587" dirty="0">
              <a:cs typeface="Calibri"/>
            </a:endParaRPr>
          </a:p>
        </p:txBody>
      </p:sp>
      <p:cxnSp>
        <p:nvCxnSpPr>
          <p:cNvPr id="9" name="Suora yhdysviiva 8"/>
          <p:cNvCxnSpPr/>
          <p:nvPr/>
        </p:nvCxnSpPr>
        <p:spPr>
          <a:xfrm>
            <a:off x="3883981" y="1449512"/>
            <a:ext cx="0" cy="5277014"/>
          </a:xfrm>
          <a:prstGeom prst="line">
            <a:avLst/>
          </a:prstGeom>
        </p:spPr>
        <p:style>
          <a:lnRef idx="1">
            <a:schemeClr val="dk1"/>
          </a:lnRef>
          <a:fillRef idx="0">
            <a:schemeClr val="dk1"/>
          </a:fillRef>
          <a:effectRef idx="0">
            <a:schemeClr val="dk1"/>
          </a:effectRef>
          <a:fontRef idx="minor">
            <a:schemeClr val="tx1"/>
          </a:fontRef>
        </p:style>
      </p:cxnSp>
      <p:sp>
        <p:nvSpPr>
          <p:cNvPr id="10" name="Suorakulmio 9"/>
          <p:cNvSpPr/>
          <p:nvPr/>
        </p:nvSpPr>
        <p:spPr>
          <a:xfrm>
            <a:off x="0" y="420"/>
            <a:ext cx="9144001" cy="68575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11" name="Kuva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3783" y="211031"/>
            <a:ext cx="1049094" cy="1051841"/>
          </a:xfrm>
          <a:prstGeom prst="rect">
            <a:avLst/>
          </a:prstGeom>
        </p:spPr>
      </p:pic>
    </p:spTree>
    <p:extLst>
      <p:ext uri="{BB962C8B-B14F-4D97-AF65-F5344CB8AC3E}">
        <p14:creationId xmlns:p14="http://schemas.microsoft.com/office/powerpoint/2010/main" val="2285630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Kuva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0131" y="145696"/>
            <a:ext cx="1800989" cy="1273062"/>
          </a:xfrm>
          <a:prstGeom prst="rect">
            <a:avLst/>
          </a:prstGeom>
        </p:spPr>
      </p:pic>
      <p:sp>
        <p:nvSpPr>
          <p:cNvPr id="5" name="Suorakulmio 4"/>
          <p:cNvSpPr/>
          <p:nvPr/>
        </p:nvSpPr>
        <p:spPr>
          <a:xfrm>
            <a:off x="2753361" y="552028"/>
            <a:ext cx="6069034" cy="707886"/>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4000" b="1" dirty="0">
                <a:solidFill>
                  <a:srgbClr val="ED1975"/>
                </a:solidFill>
                <a:latin typeface="Arial" panose="020B0604020202020204" pitchFamily="34" charset="0"/>
                <a:cs typeface="Arial" panose="020B0604020202020204" pitchFamily="34" charset="0"/>
              </a:rPr>
              <a:t>PRACTICE</a:t>
            </a:r>
            <a:endParaRPr lang="en-GB" sz="4000" dirty="0">
              <a:solidFill>
                <a:srgbClr val="ED1975"/>
              </a:solidFill>
              <a:latin typeface="Arial" panose="020B0604020202020204" pitchFamily="34" charset="0"/>
              <a:cs typeface="Arial" panose="020B0604020202020204" pitchFamily="34" charset="0"/>
            </a:endParaRPr>
          </a:p>
        </p:txBody>
      </p:sp>
      <p:sp>
        <p:nvSpPr>
          <p:cNvPr id="10" name="TextBox 4"/>
          <p:cNvSpPr txBox="1"/>
          <p:nvPr/>
        </p:nvSpPr>
        <p:spPr>
          <a:xfrm>
            <a:off x="1085728" y="1407369"/>
            <a:ext cx="7408032" cy="4031873"/>
          </a:xfrm>
          <a:prstGeom prst="rect">
            <a:avLst/>
          </a:prstGeom>
          <a:noFill/>
        </p:spPr>
        <p:txBody>
          <a:bodyPr wrap="square" rtlCol="0" anchor="t">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3200" dirty="0">
                <a:solidFill>
                  <a:prstClr val="black">
                    <a:lumMod val="95000"/>
                    <a:lumOff val="5000"/>
                  </a:prstClr>
                </a:solidFill>
              </a:rPr>
              <a:t>Learning through practice enables the learner to adapt their actions to the task goal, and use the feedback to improve their next action. Feedback may come from self-reflection, from peers, from the teacher, or from the activity itself, if it shows them how to improve the result of their action in relation to the goal</a:t>
            </a:r>
          </a:p>
        </p:txBody>
      </p:sp>
      <p:pic>
        <p:nvPicPr>
          <p:cNvPr id="13" name="Kuva 1">
            <a:extLst>
              <a:ext uri="{FF2B5EF4-FFF2-40B4-BE49-F238E27FC236}">
                <a16:creationId xmlns:a16="http://schemas.microsoft.com/office/drawing/2014/main" id="{67513762-CC08-A241-A07F-E0AAE8DF38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04" y="5709436"/>
            <a:ext cx="1695476" cy="1031932"/>
          </a:xfrm>
          <a:prstGeom prst="rect">
            <a:avLst/>
          </a:prstGeom>
        </p:spPr>
      </p:pic>
      <p:pic>
        <p:nvPicPr>
          <p:cNvPr id="14" name="Picture 9" descr="http://mirrors.creativecommons.org/presskit/buttons/88x31/png/by-nc-sa.png">
            <a:extLst>
              <a:ext uri="{FF2B5EF4-FFF2-40B4-BE49-F238E27FC236}">
                <a16:creationId xmlns:a16="http://schemas.microsoft.com/office/drawing/2014/main" id="{30E94874-F299-AC4C-9109-29AA48F4C6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7967" y="6125191"/>
            <a:ext cx="1421544" cy="498115"/>
          </a:xfrm>
          <a:prstGeom prst="rect">
            <a:avLst/>
          </a:prstGeom>
          <a:noFill/>
          <a:extLst>
            <a:ext uri="{909E8E84-426E-40dd-AFC4-6F175D3DCCD1}">
              <a14:hiddenFill xmlns=""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3BB4645C-D49D-1D47-A4CA-2C2B8DAD43D3}"/>
              </a:ext>
            </a:extLst>
          </p:cNvPr>
          <p:cNvPicPr>
            <a:picLocks noChangeAspect="1"/>
          </p:cNvPicPr>
          <p:nvPr/>
        </p:nvPicPr>
        <p:blipFill>
          <a:blip r:embed="rId6"/>
          <a:stretch>
            <a:fillRect/>
          </a:stretch>
        </p:blipFill>
        <p:spPr>
          <a:xfrm>
            <a:off x="6644569" y="5860280"/>
            <a:ext cx="809789" cy="741599"/>
          </a:xfrm>
          <a:prstGeom prst="rect">
            <a:avLst/>
          </a:prstGeom>
        </p:spPr>
      </p:pic>
      <p:pic>
        <p:nvPicPr>
          <p:cNvPr id="17" name="Picture 10">
            <a:extLst>
              <a:ext uri="{FF2B5EF4-FFF2-40B4-BE49-F238E27FC236}">
                <a16:creationId xmlns:a16="http://schemas.microsoft.com/office/drawing/2014/main" id="{B15D024B-B6A7-E84A-BE67-16566B77DD3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25043" y="5869423"/>
            <a:ext cx="805159" cy="711958"/>
          </a:xfrm>
          <a:prstGeom prst="rect">
            <a:avLst/>
          </a:prstGeom>
        </p:spPr>
      </p:pic>
      <p:pic>
        <p:nvPicPr>
          <p:cNvPr id="18" name="Picture 7">
            <a:extLst>
              <a:ext uri="{FF2B5EF4-FFF2-40B4-BE49-F238E27FC236}">
                <a16:creationId xmlns:a16="http://schemas.microsoft.com/office/drawing/2014/main" id="{C748A6D5-5B79-8A47-85ED-BB86A9E05014}"/>
              </a:ext>
            </a:extLst>
          </p:cNvPr>
          <p:cNvPicPr>
            <a:picLocks noChangeAspect="1"/>
          </p:cNvPicPr>
          <p:nvPr/>
        </p:nvPicPr>
        <p:blipFill>
          <a:blip r:embed="rId8"/>
          <a:stretch>
            <a:fillRect/>
          </a:stretch>
        </p:blipFill>
        <p:spPr>
          <a:xfrm>
            <a:off x="4724400" y="5837146"/>
            <a:ext cx="792404" cy="711958"/>
          </a:xfrm>
          <a:prstGeom prst="rect">
            <a:avLst/>
          </a:prstGeom>
        </p:spPr>
      </p:pic>
    </p:spTree>
    <p:extLst>
      <p:ext uri="{BB962C8B-B14F-4D97-AF65-F5344CB8AC3E}">
        <p14:creationId xmlns:p14="http://schemas.microsoft.com/office/powerpoint/2010/main" val="1855496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orakulmio 4"/>
          <p:cNvSpPr/>
          <p:nvPr/>
        </p:nvSpPr>
        <p:spPr>
          <a:xfrm>
            <a:off x="2822583" y="239896"/>
            <a:ext cx="3089114" cy="646331"/>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r>
              <a:rPr lang="en-GB" sz="3600" b="1" dirty="0">
                <a:solidFill>
                  <a:srgbClr val="ED1975"/>
                </a:solidFill>
                <a:latin typeface="Arial" panose="020B0604020202020204" pitchFamily="34" charset="0"/>
                <a:cs typeface="Arial" panose="020B0604020202020204" pitchFamily="34" charset="0"/>
              </a:rPr>
              <a:t>PRACTICE</a:t>
            </a:r>
            <a:endParaRPr lang="en-GB" sz="3600" dirty="0">
              <a:solidFill>
                <a:srgbClr val="ED1975"/>
              </a:solidFill>
              <a:latin typeface="Arial" panose="020B0604020202020204" pitchFamily="34" charset="0"/>
              <a:cs typeface="Arial" panose="020B0604020202020204" pitchFamily="34" charset="0"/>
            </a:endParaRPr>
          </a:p>
        </p:txBody>
      </p:sp>
      <p:sp>
        <p:nvSpPr>
          <p:cNvPr id="6" name="Suorakulmio 5"/>
          <p:cNvSpPr/>
          <p:nvPr/>
        </p:nvSpPr>
        <p:spPr>
          <a:xfrm>
            <a:off x="382483" y="945976"/>
            <a:ext cx="3649028" cy="436304"/>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200" b="1" spc="-151" dirty="0">
                <a:solidFill>
                  <a:srgbClr val="ED1975"/>
                </a:solidFill>
                <a:latin typeface="Arial" panose="020B0604020202020204" pitchFamily="34" charset="0"/>
                <a:cs typeface="Arial" panose="020B0604020202020204" pitchFamily="34" charset="0"/>
              </a:rPr>
              <a:t>Conventional method</a:t>
            </a:r>
          </a:p>
        </p:txBody>
      </p:sp>
      <p:sp>
        <p:nvSpPr>
          <p:cNvPr id="7" name="Suorakulmio 6"/>
          <p:cNvSpPr/>
          <p:nvPr/>
        </p:nvSpPr>
        <p:spPr>
          <a:xfrm>
            <a:off x="3883982" y="952091"/>
            <a:ext cx="3649028" cy="436304"/>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r>
              <a:rPr lang="en-GB" sz="2200" b="1" spc="-151" dirty="0">
                <a:solidFill>
                  <a:srgbClr val="ED1975"/>
                </a:solidFill>
                <a:latin typeface="Arial" panose="020B0604020202020204" pitchFamily="34" charset="0"/>
                <a:cs typeface="Arial" panose="020B0604020202020204" pitchFamily="34" charset="0"/>
              </a:rPr>
              <a:t>Digital technology</a:t>
            </a:r>
          </a:p>
        </p:txBody>
      </p:sp>
      <p:sp>
        <p:nvSpPr>
          <p:cNvPr id="8" name="Suorakulmio 7"/>
          <p:cNvSpPr/>
          <p:nvPr/>
        </p:nvSpPr>
        <p:spPr>
          <a:xfrm>
            <a:off x="242930" y="1479567"/>
            <a:ext cx="3408819" cy="2441694"/>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74280" indent="-302381">
              <a:spcBef>
                <a:spcPts val="423"/>
              </a:spcBef>
              <a:spcAft>
                <a:spcPts val="423"/>
              </a:spcAft>
              <a:buBlip>
                <a:blip r:embed="rId3"/>
              </a:buBlip>
            </a:pPr>
            <a:r>
              <a:rPr lang="en-GB" dirty="0"/>
              <a:t>Practising exercises </a:t>
            </a:r>
          </a:p>
          <a:p>
            <a:pPr marL="374280" indent="-302381">
              <a:spcBef>
                <a:spcPts val="423"/>
              </a:spcBef>
              <a:spcAft>
                <a:spcPts val="423"/>
              </a:spcAft>
              <a:buBlip>
                <a:blip r:embed="rId3"/>
              </a:buBlip>
            </a:pPr>
            <a:r>
              <a:rPr lang="en-GB" dirty="0"/>
              <a:t>Doing practice-based projects</a:t>
            </a:r>
          </a:p>
          <a:p>
            <a:pPr marL="374280" indent="-302381">
              <a:spcBef>
                <a:spcPts val="423"/>
              </a:spcBef>
              <a:spcAft>
                <a:spcPts val="423"/>
              </a:spcAft>
              <a:buBlip>
                <a:blip r:embed="rId3"/>
              </a:buBlip>
            </a:pPr>
            <a:r>
              <a:rPr lang="en-GB" dirty="0"/>
              <a:t>Labs</a:t>
            </a:r>
          </a:p>
          <a:p>
            <a:pPr marL="374280" indent="-302381">
              <a:spcBef>
                <a:spcPts val="423"/>
              </a:spcBef>
              <a:spcAft>
                <a:spcPts val="423"/>
              </a:spcAft>
              <a:buBlip>
                <a:blip r:embed="rId3"/>
              </a:buBlip>
            </a:pPr>
            <a:r>
              <a:rPr lang="en-GB" dirty="0"/>
              <a:t>Field trips</a:t>
            </a:r>
          </a:p>
          <a:p>
            <a:pPr marL="374280" indent="-302381">
              <a:spcBef>
                <a:spcPts val="423"/>
              </a:spcBef>
              <a:spcAft>
                <a:spcPts val="423"/>
              </a:spcAft>
              <a:buBlip>
                <a:blip r:embed="rId3"/>
              </a:buBlip>
            </a:pPr>
            <a:r>
              <a:rPr lang="en-GB" dirty="0"/>
              <a:t>Face-to-face role-play activities</a:t>
            </a:r>
          </a:p>
        </p:txBody>
      </p:sp>
      <p:sp>
        <p:nvSpPr>
          <p:cNvPr id="9" name="Suorakulmio 8"/>
          <p:cNvSpPr/>
          <p:nvPr/>
        </p:nvSpPr>
        <p:spPr>
          <a:xfrm>
            <a:off x="4139412" y="1448144"/>
            <a:ext cx="4797788" cy="4445961"/>
          </a:xfrm>
          <a:prstGeom prst="rect">
            <a:avLst/>
          </a:prstGeom>
        </p:spPr>
        <p:txBody>
          <a:bodyPr wrap="square">
            <a:spAutoFit/>
          </a:bodyP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marL="376296" indent="-302381">
              <a:spcBef>
                <a:spcPts val="423"/>
              </a:spcBef>
              <a:spcAft>
                <a:spcPts val="423"/>
              </a:spcAft>
              <a:buBlip>
                <a:blip r:embed="rId3"/>
              </a:buBlip>
            </a:pPr>
            <a:r>
              <a:rPr lang="en-GB" dirty="0"/>
              <a:t>using models </a:t>
            </a:r>
          </a:p>
          <a:p>
            <a:pPr marL="376296" indent="-302381">
              <a:spcBef>
                <a:spcPts val="423"/>
              </a:spcBef>
              <a:spcAft>
                <a:spcPts val="423"/>
              </a:spcAft>
              <a:buBlip>
                <a:blip r:embed="rId3"/>
              </a:buBlip>
            </a:pPr>
            <a:r>
              <a:rPr lang="en-GB" dirty="0"/>
              <a:t>simulations </a:t>
            </a:r>
          </a:p>
          <a:p>
            <a:pPr marL="376296" indent="-302381">
              <a:spcBef>
                <a:spcPts val="423"/>
              </a:spcBef>
              <a:spcAft>
                <a:spcPts val="423"/>
              </a:spcAft>
              <a:buBlip>
                <a:blip r:embed="rId3"/>
              </a:buBlip>
            </a:pPr>
            <a:r>
              <a:rPr lang="en-GB" dirty="0"/>
              <a:t>microworlds</a:t>
            </a:r>
          </a:p>
          <a:p>
            <a:pPr marL="376296" indent="-302381">
              <a:spcBef>
                <a:spcPts val="423"/>
              </a:spcBef>
              <a:spcAft>
                <a:spcPts val="423"/>
              </a:spcAft>
              <a:buBlip>
                <a:blip r:embed="rId3"/>
              </a:buBlip>
            </a:pPr>
            <a:r>
              <a:rPr lang="en-GB" dirty="0"/>
              <a:t>virtual labs and field trips </a:t>
            </a:r>
          </a:p>
          <a:p>
            <a:pPr marL="376296" indent="-302381">
              <a:spcBef>
                <a:spcPts val="423"/>
              </a:spcBef>
              <a:spcAft>
                <a:spcPts val="423"/>
              </a:spcAft>
              <a:buBlip>
                <a:blip r:embed="rId3"/>
              </a:buBlip>
            </a:pPr>
            <a:r>
              <a:rPr lang="en-GB" dirty="0"/>
              <a:t>online role play activities</a:t>
            </a:r>
          </a:p>
          <a:p>
            <a:pPr marL="376296" indent="-302381">
              <a:spcBef>
                <a:spcPts val="423"/>
              </a:spcBef>
              <a:spcAft>
                <a:spcPts val="423"/>
              </a:spcAft>
              <a:buBlip>
                <a:blip r:embed="rId3"/>
              </a:buBlip>
            </a:pPr>
            <a:r>
              <a:rPr lang="en-GB" dirty="0"/>
              <a:t>Learning environments</a:t>
            </a:r>
          </a:p>
          <a:p>
            <a:pPr marL="72571">
              <a:spcBef>
                <a:spcPts val="423"/>
              </a:spcBef>
              <a:spcAft>
                <a:spcPts val="423"/>
              </a:spcAft>
            </a:pPr>
            <a:r>
              <a:rPr lang="fi-FI" sz="1693" b="1" dirty="0"/>
              <a:t>TOOLS:</a:t>
            </a:r>
            <a:endParaRPr lang="fi-FI" sz="1693" dirty="0">
              <a:cs typeface="Calibri"/>
            </a:endParaRPr>
          </a:p>
          <a:p>
            <a:pPr marL="388391" indent="-302381">
              <a:spcBef>
                <a:spcPts val="423"/>
              </a:spcBef>
              <a:spcAft>
                <a:spcPts val="423"/>
              </a:spcAft>
              <a:buBlip>
                <a:blip r:embed="rId3"/>
              </a:buBlip>
            </a:pPr>
            <a:r>
              <a:rPr lang="fi-FI" sz="1693" dirty="0"/>
              <a:t>Moodle: </a:t>
            </a:r>
            <a:r>
              <a:rPr lang="fi-FI" sz="1693" dirty="0" err="1"/>
              <a:t>Memo</a:t>
            </a:r>
            <a:r>
              <a:rPr lang="fi-FI" sz="1693" dirty="0"/>
              <a:t>, </a:t>
            </a:r>
            <a:r>
              <a:rPr lang="fi-FI" sz="1693" dirty="0" err="1"/>
              <a:t>lesson</a:t>
            </a:r>
            <a:endParaRPr lang="fi-FI" sz="1693" dirty="0">
              <a:cs typeface="Calibri"/>
            </a:endParaRPr>
          </a:p>
          <a:p>
            <a:pPr marL="388391" indent="-302381">
              <a:spcBef>
                <a:spcPts val="423"/>
              </a:spcBef>
              <a:spcAft>
                <a:spcPts val="423"/>
              </a:spcAft>
              <a:buBlip>
                <a:blip r:embed="rId3"/>
              </a:buBlip>
            </a:pPr>
            <a:r>
              <a:rPr lang="fi-FI" sz="1693" dirty="0">
                <a:cs typeface="Calibri"/>
              </a:rPr>
              <a:t>Adobe </a:t>
            </a:r>
            <a:r>
              <a:rPr lang="fi-FI" sz="1693" dirty="0" err="1">
                <a:cs typeface="Calibri"/>
              </a:rPr>
              <a:t>Storyline</a:t>
            </a:r>
            <a:endParaRPr lang="fi-FI" sz="1693" dirty="0"/>
          </a:p>
          <a:p>
            <a:pPr marL="388391" indent="-302381">
              <a:spcBef>
                <a:spcPts val="423"/>
              </a:spcBef>
              <a:spcAft>
                <a:spcPts val="423"/>
              </a:spcAft>
              <a:buBlip>
                <a:blip r:embed="rId3"/>
              </a:buBlip>
            </a:pPr>
            <a:r>
              <a:rPr lang="fi-FI" sz="1693" dirty="0"/>
              <a:t>HP </a:t>
            </a:r>
            <a:r>
              <a:rPr lang="fi-FI" sz="1693" dirty="0" err="1"/>
              <a:t>Reveal</a:t>
            </a:r>
            <a:r>
              <a:rPr lang="fi-FI" sz="1693" dirty="0"/>
              <a:t>, </a:t>
            </a:r>
            <a:r>
              <a:rPr lang="fi-FI" sz="1693" dirty="0">
                <a:cs typeface="Calibri"/>
              </a:rPr>
              <a:t>H5P</a:t>
            </a:r>
          </a:p>
          <a:p>
            <a:pPr marL="388391" indent="-302381">
              <a:spcBef>
                <a:spcPts val="423"/>
              </a:spcBef>
              <a:spcAft>
                <a:spcPts val="423"/>
              </a:spcAft>
              <a:buBlip>
                <a:blip r:embed="rId3"/>
              </a:buBlip>
            </a:pPr>
            <a:r>
              <a:rPr lang="fi-FI" sz="1693" dirty="0">
                <a:cs typeface="Calibri"/>
              </a:rPr>
              <a:t>Virtual </a:t>
            </a:r>
            <a:r>
              <a:rPr lang="fi-FI" sz="1693" dirty="0" err="1">
                <a:cs typeface="Calibri"/>
              </a:rPr>
              <a:t>customers</a:t>
            </a:r>
            <a:r>
              <a:rPr lang="fi-FI" sz="1693" dirty="0">
                <a:cs typeface="Calibri"/>
              </a:rPr>
              <a:t>/ case </a:t>
            </a:r>
            <a:r>
              <a:rPr lang="fi-FI" sz="1693" dirty="0" err="1">
                <a:cs typeface="Calibri"/>
              </a:rPr>
              <a:t>studies</a:t>
            </a:r>
            <a:endParaRPr lang="fi-FI" sz="1693" dirty="0">
              <a:cs typeface="Calibri"/>
            </a:endParaRPr>
          </a:p>
          <a:p>
            <a:pPr marL="388391" indent="-302381">
              <a:spcBef>
                <a:spcPts val="423"/>
              </a:spcBef>
              <a:spcAft>
                <a:spcPts val="423"/>
              </a:spcAft>
              <a:buBlip>
                <a:blip r:embed="rId3"/>
              </a:buBlip>
            </a:pPr>
            <a:r>
              <a:rPr lang="fi-FI" sz="1693" dirty="0" err="1">
                <a:cs typeface="Calibri"/>
              </a:rPr>
              <a:t>ePortfolio</a:t>
            </a:r>
            <a:r>
              <a:rPr lang="fi-FI" sz="1693" dirty="0">
                <a:cs typeface="Calibri"/>
              </a:rPr>
              <a:t> for </a:t>
            </a:r>
            <a:r>
              <a:rPr lang="fi-FI" sz="1693" dirty="0" err="1">
                <a:cs typeface="Calibri"/>
              </a:rPr>
              <a:t>documentation</a:t>
            </a:r>
            <a:endParaRPr lang="fi-FI" sz="1693" dirty="0">
              <a:cs typeface="Calibri"/>
            </a:endParaRPr>
          </a:p>
        </p:txBody>
      </p:sp>
      <p:cxnSp>
        <p:nvCxnSpPr>
          <p:cNvPr id="10" name="Suora yhdysviiva 9"/>
          <p:cNvCxnSpPr/>
          <p:nvPr/>
        </p:nvCxnSpPr>
        <p:spPr>
          <a:xfrm>
            <a:off x="3883981" y="1449512"/>
            <a:ext cx="0" cy="5277014"/>
          </a:xfrm>
          <a:prstGeom prst="line">
            <a:avLst/>
          </a:prstGeom>
        </p:spPr>
        <p:style>
          <a:lnRef idx="1">
            <a:schemeClr val="dk1"/>
          </a:lnRef>
          <a:fillRef idx="0">
            <a:schemeClr val="dk1"/>
          </a:fillRef>
          <a:effectRef idx="0">
            <a:schemeClr val="dk1"/>
          </a:effectRef>
          <a:fontRef idx="minor">
            <a:schemeClr val="tx1"/>
          </a:fontRef>
        </p:style>
      </p:cxnSp>
      <p:sp>
        <p:nvSpPr>
          <p:cNvPr id="11" name="Suorakulmio 10"/>
          <p:cNvSpPr/>
          <p:nvPr/>
        </p:nvSpPr>
        <p:spPr>
          <a:xfrm>
            <a:off x="1" y="211"/>
            <a:ext cx="9144001" cy="68575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i-FI"/>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5" algn="l" defTabSz="914303" rtl="0" eaLnBrk="1" latinLnBrk="0" hangingPunct="1">
              <a:defRPr sz="1800" kern="1200">
                <a:solidFill>
                  <a:schemeClr val="tx1"/>
                </a:solidFill>
                <a:latin typeface="+mn-lt"/>
                <a:ea typeface="+mn-ea"/>
                <a:cs typeface="+mn-cs"/>
              </a:defRPr>
            </a:lvl5pPr>
            <a:lvl6pPr marL="2285755" algn="l" defTabSz="914303" rtl="0" eaLnBrk="1" latinLnBrk="0" hangingPunct="1">
              <a:defRPr sz="1800" kern="1200">
                <a:solidFill>
                  <a:schemeClr val="tx1"/>
                </a:solidFill>
                <a:latin typeface="+mn-lt"/>
                <a:ea typeface="+mn-ea"/>
                <a:cs typeface="+mn-cs"/>
              </a:defRPr>
            </a:lvl6pPr>
            <a:lvl7pPr marL="2742907" algn="l" defTabSz="914303" rtl="0" eaLnBrk="1" latinLnBrk="0" hangingPunct="1">
              <a:defRPr sz="1800" kern="1200">
                <a:solidFill>
                  <a:schemeClr val="tx1"/>
                </a:solidFill>
                <a:latin typeface="+mn-lt"/>
                <a:ea typeface="+mn-ea"/>
                <a:cs typeface="+mn-cs"/>
              </a:defRPr>
            </a:lvl7pPr>
            <a:lvl8pPr marL="3200058" algn="l" defTabSz="914303" rtl="0" eaLnBrk="1" latinLnBrk="0" hangingPunct="1">
              <a:defRPr sz="1800" kern="1200">
                <a:solidFill>
                  <a:schemeClr val="tx1"/>
                </a:solidFill>
                <a:latin typeface="+mn-lt"/>
                <a:ea typeface="+mn-ea"/>
                <a:cs typeface="+mn-cs"/>
              </a:defRPr>
            </a:lvl8pPr>
            <a:lvl9pPr marL="3657209" algn="l" defTabSz="914303" rtl="0" eaLnBrk="1" latinLnBrk="0" hangingPunct="1">
              <a:defRPr sz="1800" kern="1200">
                <a:solidFill>
                  <a:schemeClr val="tx1"/>
                </a:solidFill>
                <a:latin typeface="+mn-lt"/>
                <a:ea typeface="+mn-ea"/>
                <a:cs typeface="+mn-cs"/>
              </a:defRPr>
            </a:lvl9pPr>
          </a:lstStyle>
          <a:p>
            <a:pPr algn="ctr"/>
            <a:endParaRPr lang="fi-FI" sz="1905"/>
          </a:p>
        </p:txBody>
      </p:sp>
      <p:pic>
        <p:nvPicPr>
          <p:cNvPr id="12" name="Kuva 11"/>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287590" y="124738"/>
            <a:ext cx="1414731" cy="1257542"/>
          </a:xfrm>
          <a:prstGeom prst="rect">
            <a:avLst/>
          </a:prstGeom>
        </p:spPr>
      </p:pic>
    </p:spTree>
    <p:extLst>
      <p:ext uri="{BB962C8B-B14F-4D97-AF65-F5344CB8AC3E}">
        <p14:creationId xmlns:p14="http://schemas.microsoft.com/office/powerpoint/2010/main" val="2505845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365DF8-9FFA-46CE-97F6-7FC36233001F}"/>
              </a:ext>
            </a:extLst>
          </p:cNvPr>
          <p:cNvSpPr>
            <a:spLocks noGrp="1"/>
          </p:cNvSpPr>
          <p:nvPr>
            <p:ph type="dt" sz="half"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14DB85-C3E0-46E4-81DB-32C1AFEB37E7}" type="datetime1">
              <a:rPr kumimoji="0" lang="fi-FI" altLang="fi-FI" sz="1000" b="0" i="0" u="none" strike="noStrike" kern="1200" cap="none" spc="0" normalizeH="0" baseline="0" noProof="0" smtClean="0">
                <a:ln>
                  <a:noFill/>
                </a:ln>
                <a:solidFill>
                  <a:srgbClr val="4C4C4C"/>
                </a:solidFill>
                <a:effectLst/>
                <a:uLnTx/>
                <a:uFillTx/>
                <a:latin typeface="Tahoma"/>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13.7.2022</a:t>
            </a:fld>
            <a:endParaRPr kumimoji="0" lang="fi-FI" altLang="fi-FI" sz="1000" b="0" i="0" u="none" strike="noStrike" kern="1200" cap="none" spc="0" normalizeH="0" baseline="0" noProof="0">
              <a:ln>
                <a:noFill/>
              </a:ln>
              <a:solidFill>
                <a:srgbClr val="4C4C4C"/>
              </a:solidFill>
              <a:effectLst/>
              <a:uLnTx/>
              <a:uFillTx/>
              <a:latin typeface="Tahoma"/>
              <a:ea typeface="ＭＳ Ｐゴシック" pitchFamily="1" charset="-128"/>
              <a:cs typeface="+mn-cs"/>
            </a:endParaRPr>
          </a:p>
        </p:txBody>
      </p:sp>
      <p:sp>
        <p:nvSpPr>
          <p:cNvPr id="4" name="Slide Number Placeholder 3">
            <a:extLst>
              <a:ext uri="{FF2B5EF4-FFF2-40B4-BE49-F238E27FC236}">
                <a16:creationId xmlns:a16="http://schemas.microsoft.com/office/drawing/2014/main" id="{EF60B05B-4DEA-4C72-A633-ACD513DFD23A}"/>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F7CFC66-3F56-42CF-B70E-28D11AE0A901}" type="slidenum">
              <a:rPr kumimoji="0" lang="fi-FI" altLang="fi-FI" sz="1000" b="0" i="0" u="none" strike="noStrike" kern="1200" cap="none" spc="0" normalizeH="0" baseline="0" noProof="0" smtClean="0">
                <a:ln>
                  <a:noFill/>
                </a:ln>
                <a:solidFill>
                  <a:srgbClr val="4C4C4C"/>
                </a:solidFill>
                <a:effectLst/>
                <a:uLnTx/>
                <a:uFillTx/>
                <a:latin typeface="Tahoma" panose="020B060403050404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fi-FI" altLang="fi-FI" sz="1000" b="0" i="0" u="none" strike="noStrike" kern="1200" cap="none" spc="0" normalizeH="0" baseline="0" noProof="0">
              <a:ln>
                <a:noFill/>
              </a:ln>
              <a:solidFill>
                <a:srgbClr val="4C4C4C"/>
              </a:solidFill>
              <a:effectLst/>
              <a:uLnTx/>
              <a:uFillTx/>
              <a:latin typeface="Tahoma" panose="020B0604030504040204" pitchFamily="34"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07E51D0-9A39-4F1D-887A-1E29BCA471F4}"/>
              </a:ext>
            </a:extLst>
          </p:cNvPr>
          <p:cNvPicPr>
            <a:picLocks noChangeAspect="1"/>
          </p:cNvPicPr>
          <p:nvPr/>
        </p:nvPicPr>
        <p:blipFill rotWithShape="1">
          <a:blip r:embed="rId2"/>
          <a:srcRect l="511" b="928"/>
          <a:stretch/>
        </p:blipFill>
        <p:spPr>
          <a:xfrm>
            <a:off x="107504" y="0"/>
            <a:ext cx="9299017" cy="6953916"/>
          </a:xfrm>
          <a:prstGeom prst="rect">
            <a:avLst/>
          </a:prstGeom>
        </p:spPr>
      </p:pic>
      <p:sp>
        <p:nvSpPr>
          <p:cNvPr id="6" name="Rectangle 5">
            <a:extLst>
              <a:ext uri="{FF2B5EF4-FFF2-40B4-BE49-F238E27FC236}">
                <a16:creationId xmlns:a16="http://schemas.microsoft.com/office/drawing/2014/main" id="{0D38B90D-4AFE-4EF6-8F47-BB88070C8486}"/>
              </a:ext>
            </a:extLst>
          </p:cNvPr>
          <p:cNvSpPr/>
          <p:nvPr/>
        </p:nvSpPr>
        <p:spPr>
          <a:xfrm>
            <a:off x="5796136" y="6423677"/>
            <a:ext cx="2561920"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i-FI" altLang="fi-FI"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https://abc-ld.org/</a:t>
            </a:r>
            <a:endParaRPr kumimoji="0" lang="fi-FI" altLang="fi-FI"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103027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21860" y="1122270"/>
            <a:ext cx="2326110" cy="2676305"/>
          </a:xfrm>
          <a:prstGeom prst="rect">
            <a:avLst/>
          </a:prstGeom>
        </p:spPr>
      </p:pic>
      <p:sp>
        <p:nvSpPr>
          <p:cNvPr id="4" name="Title 1"/>
          <p:cNvSpPr>
            <a:spLocks noGrp="1"/>
          </p:cNvSpPr>
          <p:nvPr>
            <p:ph type="ctrTitle"/>
          </p:nvPr>
        </p:nvSpPr>
        <p:spPr>
          <a:xfrm>
            <a:off x="2003551" y="120900"/>
            <a:ext cx="9144000" cy="353381"/>
          </a:xfrm>
          <a:noFill/>
        </p:spPr>
        <p:txBody>
          <a:bodyPr>
            <a:normAutofit/>
          </a:bodyPr>
          <a:lstStyle/>
          <a:p>
            <a:pPr algn="l"/>
            <a:r>
              <a:rPr lang="en-GB" sz="1600" b="1" spc="-70" dirty="0">
                <a:latin typeface="Arial" panose="020B0604020202020204" pitchFamily="34" charset="0"/>
                <a:cs typeface="Arial" panose="020B0604020202020204" pitchFamily="34" charset="0"/>
              </a:rPr>
              <a:t>ABC LEARNING DESIGN WORKSHOP</a:t>
            </a:r>
          </a:p>
        </p:txBody>
      </p:sp>
      <p:sp>
        <p:nvSpPr>
          <p:cNvPr id="3" name="Subtitle 2"/>
          <p:cNvSpPr>
            <a:spLocks noGrp="1"/>
          </p:cNvSpPr>
          <p:nvPr>
            <p:ph type="subTitle" idx="1"/>
          </p:nvPr>
        </p:nvSpPr>
        <p:spPr>
          <a:xfrm>
            <a:off x="1" y="6574245"/>
            <a:ext cx="9144001" cy="283755"/>
          </a:xfrm>
          <a:solidFill>
            <a:schemeClr val="tx1"/>
          </a:solidFill>
        </p:spPr>
        <p:txBody>
          <a:bodyPr vert="horz" lIns="91440" tIns="45720" rIns="91440" bIns="45720" rtlCol="0" anchor="t">
            <a:noAutofit/>
          </a:bodyPr>
          <a:lstStyle/>
          <a:p>
            <a:pPr algn="l">
              <a:lnSpc>
                <a:spcPct val="100000"/>
              </a:lnSpc>
            </a:pPr>
            <a:r>
              <a:rPr lang="en-GB" sz="700" dirty="0">
                <a:solidFill>
                  <a:schemeClr val="bg1"/>
                </a:solidFill>
                <a:latin typeface="Arial" panose="020B0604020202020204" pitchFamily="34" charset="0"/>
                <a:cs typeface="Arial" panose="020B0604020202020204" pitchFamily="34" charset="0"/>
              </a:rPr>
              <a:t>Finnish translation and adaptation by the Educational Technology Services of the University of Helsinki, 2018; based on the ABC curriculum design workshop and resources by Clive Young &amp; Natasa Perovic, Digital Education, UCL, 2015. Licensed under Creative Commons CC BY-NC-SA 4.0 (Attribution-</a:t>
            </a:r>
            <a:r>
              <a:rPr lang="en-GB" sz="700" dirty="0" err="1">
                <a:solidFill>
                  <a:schemeClr val="bg1"/>
                </a:solidFill>
                <a:latin typeface="Arial" panose="020B0604020202020204" pitchFamily="34" charset="0"/>
                <a:cs typeface="Arial" panose="020B0604020202020204" pitchFamily="34" charset="0"/>
              </a:rPr>
              <a:t>NonCommercial</a:t>
            </a:r>
            <a:r>
              <a:rPr lang="en-GB" sz="700" dirty="0">
                <a:solidFill>
                  <a:schemeClr val="bg1"/>
                </a:solidFill>
                <a:latin typeface="Arial" panose="020B0604020202020204" pitchFamily="34" charset="0"/>
                <a:cs typeface="Arial" panose="020B0604020202020204" pitchFamily="34" charset="0"/>
              </a:rPr>
              <a:t>-</a:t>
            </a:r>
            <a:r>
              <a:rPr lang="en-GB" sz="700" dirty="0" err="1">
                <a:solidFill>
                  <a:schemeClr val="bg1"/>
                </a:solidFill>
                <a:latin typeface="Arial" panose="020B0604020202020204" pitchFamily="34" charset="0"/>
                <a:cs typeface="Arial" panose="020B0604020202020204" pitchFamily="34" charset="0"/>
              </a:rPr>
              <a:t>ShareAlike</a:t>
            </a:r>
            <a:r>
              <a:rPr lang="en-GB" sz="700" dirty="0">
                <a:solidFill>
                  <a:schemeClr val="bg1"/>
                </a:solidFill>
                <a:latin typeface="Arial" panose="020B0604020202020204" pitchFamily="34" charset="0"/>
                <a:cs typeface="Arial" panose="020B0604020202020204" pitchFamily="34" charset="0"/>
              </a:rPr>
              <a:t>) https://creativecommons.org/licenses/by-nc-sa/4.0/</a:t>
            </a:r>
          </a:p>
          <a:p>
            <a:pPr algn="l">
              <a:lnSpc>
                <a:spcPct val="100000"/>
              </a:lnSpc>
            </a:pPr>
            <a:r>
              <a:rPr lang="en-GB" sz="800" dirty="0">
                <a:solidFill>
                  <a:schemeClr val="bg1"/>
                </a:solidFill>
                <a:latin typeface="Arial" panose="020B0604020202020204" pitchFamily="34" charset="0"/>
                <a:cs typeface="Arial" panose="020B0604020202020204" pitchFamily="34" charset="0"/>
              </a:rPr>
              <a:t>d</a:t>
            </a:r>
          </a:p>
        </p:txBody>
      </p:sp>
      <p:sp>
        <p:nvSpPr>
          <p:cNvPr id="38" name="Subtitle 2"/>
          <p:cNvSpPr txBox="1">
            <a:spLocks/>
          </p:cNvSpPr>
          <p:nvPr/>
        </p:nvSpPr>
        <p:spPr>
          <a:xfrm>
            <a:off x="61314" y="2214359"/>
            <a:ext cx="4418563" cy="2847761"/>
          </a:xfrm>
          <a:prstGeom prst="rect">
            <a:avLst/>
          </a:prstGeom>
          <a:ln>
            <a:noFill/>
          </a:ln>
        </p:spPr>
        <p:txBody>
          <a:bodyPr vert="horz" lIns="68580" tIns="34290" rIns="68580" bIns="34290" rtlCol="0">
            <a:noAutofit/>
          </a:bodyPr>
          <a:lstStyle>
            <a:lvl1pPr marL="0" indent="0" algn="ctr" defTabSz="1511960" rtl="0" eaLnBrk="1" latinLnBrk="0" hangingPunct="1">
              <a:lnSpc>
                <a:spcPct val="90000"/>
              </a:lnSpc>
              <a:spcBef>
                <a:spcPts val="1654"/>
              </a:spcBef>
              <a:buFont typeface="Arial" panose="020B0604020202020204" pitchFamily="34" charset="0"/>
              <a:buNone/>
              <a:defRPr sz="3968" kern="1200">
                <a:solidFill>
                  <a:schemeClr val="tx1"/>
                </a:solidFill>
                <a:latin typeface="+mn-lt"/>
                <a:ea typeface="+mn-ea"/>
                <a:cs typeface="+mn-cs"/>
              </a:defRPr>
            </a:lvl1pPr>
            <a:lvl2pPr marL="755980" indent="0" algn="ctr" defTabSz="1511960" rtl="0" eaLnBrk="1" latinLnBrk="0" hangingPunct="1">
              <a:lnSpc>
                <a:spcPct val="90000"/>
              </a:lnSpc>
              <a:spcBef>
                <a:spcPts val="827"/>
              </a:spcBef>
              <a:buFont typeface="Arial" panose="020B0604020202020204" pitchFamily="34" charset="0"/>
              <a:buNone/>
              <a:defRPr sz="3307" kern="1200">
                <a:solidFill>
                  <a:schemeClr val="tx1"/>
                </a:solidFill>
                <a:latin typeface="+mn-lt"/>
                <a:ea typeface="+mn-ea"/>
                <a:cs typeface="+mn-cs"/>
              </a:defRPr>
            </a:lvl2pPr>
            <a:lvl3pPr marL="1511960" indent="0" algn="ctr" defTabSz="1511960" rtl="0" eaLnBrk="1" latinLnBrk="0" hangingPunct="1">
              <a:lnSpc>
                <a:spcPct val="90000"/>
              </a:lnSpc>
              <a:spcBef>
                <a:spcPts val="827"/>
              </a:spcBef>
              <a:buFont typeface="Arial" panose="020B0604020202020204" pitchFamily="34" charset="0"/>
              <a:buNone/>
              <a:defRPr sz="2976" kern="1200">
                <a:solidFill>
                  <a:schemeClr val="tx1"/>
                </a:solidFill>
                <a:latin typeface="+mn-lt"/>
                <a:ea typeface="+mn-ea"/>
                <a:cs typeface="+mn-cs"/>
              </a:defRPr>
            </a:lvl3pPr>
            <a:lvl4pPr marL="2267941"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4pPr>
            <a:lvl5pPr marL="3023921"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5pPr>
            <a:lvl6pPr marL="3779901"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6pPr>
            <a:lvl7pPr marL="4535881"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7pPr>
            <a:lvl8pPr marL="5291861"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8pPr>
            <a:lvl9pPr marL="6047842"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9pPr>
          </a:lstStyle>
          <a:p>
            <a:pPr algn="l"/>
            <a:r>
              <a:rPr lang="en-GB" sz="1200" dirty="0"/>
              <a:t>Module summary (tweet size description of your module): </a:t>
            </a:r>
          </a:p>
          <a:p>
            <a:pPr algn="l"/>
            <a:endParaRPr lang="en-GB" sz="1200" dirty="0"/>
          </a:p>
          <a:p>
            <a:pPr marL="0" marR="0" lvl="0" indent="0" algn="l" defTabSz="1511960" rtl="0" eaLnBrk="1" fontAlgn="base" latinLnBrk="0" hangingPunct="1">
              <a:lnSpc>
                <a:spcPct val="90000"/>
              </a:lnSpc>
              <a:spcBef>
                <a:spcPts val="1654"/>
              </a:spcBef>
              <a:spcAft>
                <a:spcPct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000000"/>
              </a:solidFill>
              <a:effectLst/>
              <a:uLnTx/>
              <a:uFillTx/>
              <a:latin typeface="Tahoma"/>
              <a:ea typeface="ＭＳ Ｐゴシック"/>
              <a:cs typeface="+mn-cs"/>
            </a:endParaRPr>
          </a:p>
          <a:p>
            <a:pPr marL="0" marR="0" lvl="0" indent="0" algn="l" defTabSz="1511960" rtl="0" eaLnBrk="1" fontAlgn="base" latinLnBrk="0" hangingPunct="1">
              <a:lnSpc>
                <a:spcPct val="90000"/>
              </a:lnSpc>
              <a:spcBef>
                <a:spcPts val="1654"/>
              </a:spcBef>
              <a:spcAft>
                <a:spcPct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000000"/>
              </a:solidFill>
              <a:effectLst/>
              <a:uLnTx/>
              <a:uFillTx/>
              <a:latin typeface="Tahoma"/>
              <a:ea typeface="ＭＳ Ｐゴシック"/>
              <a:cs typeface="+mn-cs"/>
            </a:endParaRPr>
          </a:p>
          <a:p>
            <a:pPr marL="0" marR="0" lvl="0" indent="0" algn="l" defTabSz="1511960" rtl="0" eaLnBrk="1" fontAlgn="base" latinLnBrk="0" hangingPunct="1">
              <a:lnSpc>
                <a:spcPct val="90000"/>
              </a:lnSpc>
              <a:spcBef>
                <a:spcPts val="1654"/>
              </a:spcBef>
              <a:spcAft>
                <a:spcPct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000000"/>
              </a:solidFill>
              <a:effectLst/>
              <a:uLnTx/>
              <a:uFillTx/>
              <a:latin typeface="Tahoma"/>
              <a:ea typeface="ＭＳ Ｐゴシック"/>
              <a:cs typeface="+mn-cs"/>
            </a:endParaRPr>
          </a:p>
          <a:p>
            <a:pPr marL="0" marR="0" lvl="0" indent="0" algn="l" defTabSz="1511960" rtl="0" eaLnBrk="1" fontAlgn="base" latinLnBrk="0" hangingPunct="1">
              <a:lnSpc>
                <a:spcPct val="90000"/>
              </a:lnSpc>
              <a:spcBef>
                <a:spcPts val="1654"/>
              </a:spcBef>
              <a:spcAft>
                <a:spcPct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000000"/>
              </a:solidFill>
              <a:effectLst/>
              <a:uLnTx/>
              <a:uFillTx/>
              <a:latin typeface="Tahoma"/>
              <a:ea typeface="ＭＳ Ｐゴシック"/>
              <a:cs typeface="+mn-cs"/>
            </a:endParaRPr>
          </a:p>
          <a:p>
            <a:pPr marL="0" marR="0" lvl="0" indent="0" algn="l" defTabSz="1511960" rtl="0" eaLnBrk="1" fontAlgn="base" latinLnBrk="0" hangingPunct="1">
              <a:lnSpc>
                <a:spcPct val="90000"/>
              </a:lnSpc>
              <a:spcBef>
                <a:spcPts val="1654"/>
              </a:spcBef>
              <a:spcAft>
                <a:spcPct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Tahoma"/>
                <a:ea typeface="ＭＳ Ｐゴシック"/>
                <a:cs typeface="+mn-cs"/>
              </a:rPr>
              <a:t>				</a:t>
            </a:r>
          </a:p>
        </p:txBody>
      </p:sp>
      <p:sp>
        <p:nvSpPr>
          <p:cNvPr id="39" name="Subtitle 2"/>
          <p:cNvSpPr txBox="1">
            <a:spLocks/>
          </p:cNvSpPr>
          <p:nvPr/>
        </p:nvSpPr>
        <p:spPr>
          <a:xfrm>
            <a:off x="21476" y="1516099"/>
            <a:ext cx="3835820" cy="523893"/>
          </a:xfrm>
          <a:prstGeom prst="rect">
            <a:avLst/>
          </a:prstGeom>
        </p:spPr>
        <p:txBody>
          <a:bodyPr vert="horz" lIns="68580" tIns="34290" rIns="68580" bIns="34290" rtlCol="0">
            <a:noAutofit/>
          </a:bodyPr>
          <a:lstStyle>
            <a:lvl1pPr marL="0" indent="0" algn="ctr" defTabSz="1511960" rtl="0" eaLnBrk="1" latinLnBrk="0" hangingPunct="1">
              <a:lnSpc>
                <a:spcPct val="90000"/>
              </a:lnSpc>
              <a:spcBef>
                <a:spcPts val="1654"/>
              </a:spcBef>
              <a:buFont typeface="Arial" panose="020B0604020202020204" pitchFamily="34" charset="0"/>
              <a:buNone/>
              <a:defRPr sz="3968" kern="1200">
                <a:solidFill>
                  <a:schemeClr val="tx1"/>
                </a:solidFill>
                <a:latin typeface="+mn-lt"/>
                <a:ea typeface="+mn-ea"/>
                <a:cs typeface="+mn-cs"/>
              </a:defRPr>
            </a:lvl1pPr>
            <a:lvl2pPr marL="755980" indent="0" algn="ctr" defTabSz="1511960" rtl="0" eaLnBrk="1" latinLnBrk="0" hangingPunct="1">
              <a:lnSpc>
                <a:spcPct val="90000"/>
              </a:lnSpc>
              <a:spcBef>
                <a:spcPts val="827"/>
              </a:spcBef>
              <a:buFont typeface="Arial" panose="020B0604020202020204" pitchFamily="34" charset="0"/>
              <a:buNone/>
              <a:defRPr sz="3307" kern="1200">
                <a:solidFill>
                  <a:schemeClr val="tx1"/>
                </a:solidFill>
                <a:latin typeface="+mn-lt"/>
                <a:ea typeface="+mn-ea"/>
                <a:cs typeface="+mn-cs"/>
              </a:defRPr>
            </a:lvl2pPr>
            <a:lvl3pPr marL="1511960" indent="0" algn="ctr" defTabSz="1511960" rtl="0" eaLnBrk="1" latinLnBrk="0" hangingPunct="1">
              <a:lnSpc>
                <a:spcPct val="90000"/>
              </a:lnSpc>
              <a:spcBef>
                <a:spcPts val="827"/>
              </a:spcBef>
              <a:buFont typeface="Arial" panose="020B0604020202020204" pitchFamily="34" charset="0"/>
              <a:buNone/>
              <a:defRPr sz="2976" kern="1200">
                <a:solidFill>
                  <a:schemeClr val="tx1"/>
                </a:solidFill>
                <a:latin typeface="+mn-lt"/>
                <a:ea typeface="+mn-ea"/>
                <a:cs typeface="+mn-cs"/>
              </a:defRPr>
            </a:lvl3pPr>
            <a:lvl4pPr marL="2267941"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4pPr>
            <a:lvl5pPr marL="3023921"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5pPr>
            <a:lvl6pPr marL="3779901"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6pPr>
            <a:lvl7pPr marL="4535881"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7pPr>
            <a:lvl8pPr marL="5291861"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8pPr>
            <a:lvl9pPr marL="6047842" indent="0" algn="ctr" defTabSz="1511960" rtl="0" eaLnBrk="1" latinLnBrk="0" hangingPunct="1">
              <a:lnSpc>
                <a:spcPct val="90000"/>
              </a:lnSpc>
              <a:spcBef>
                <a:spcPts val="827"/>
              </a:spcBef>
              <a:buFont typeface="Arial" panose="020B0604020202020204" pitchFamily="34" charset="0"/>
              <a:buNone/>
              <a:defRPr sz="2646" kern="1200">
                <a:solidFill>
                  <a:schemeClr val="tx1"/>
                </a:solidFill>
                <a:latin typeface="+mn-lt"/>
                <a:ea typeface="+mn-ea"/>
                <a:cs typeface="+mn-cs"/>
              </a:defRPr>
            </a:lvl9pPr>
          </a:lstStyle>
          <a:p>
            <a:pPr marL="0" marR="0" lvl="0" indent="0" algn="l" defTabSz="1511960" rtl="0" eaLnBrk="1" fontAlgn="base" latinLnBrk="0" hangingPunct="1">
              <a:lnSpc>
                <a:spcPct val="90000"/>
              </a:lnSpc>
              <a:spcBef>
                <a:spcPts val="1654"/>
              </a:spcBef>
              <a:spcAft>
                <a:spcPct val="0"/>
              </a:spcAft>
              <a:buClrTx/>
              <a:buSzTx/>
              <a:buFont typeface="Arial" panose="020B0604020202020204" pitchFamily="34" charset="0"/>
              <a:buNone/>
              <a:tabLst/>
              <a:defRPr/>
            </a:pPr>
            <a:endParaRPr kumimoji="0" lang="en-GB" sz="1050" b="0" i="0" u="none" strike="noStrike" kern="1200" cap="none" spc="0" normalizeH="0" baseline="0" noProof="0" dirty="0">
              <a:ln>
                <a:noFill/>
              </a:ln>
              <a:solidFill>
                <a:srgbClr val="000000"/>
              </a:solidFill>
              <a:effectLst/>
              <a:uLnTx/>
              <a:uFillTx/>
              <a:latin typeface="Tahoma"/>
              <a:ea typeface="ＭＳ Ｐゴシック"/>
              <a:cs typeface="+mn-cs"/>
            </a:endParaRPr>
          </a:p>
        </p:txBody>
      </p:sp>
      <p:sp>
        <p:nvSpPr>
          <p:cNvPr id="46" name="TextBox 45"/>
          <p:cNvSpPr txBox="1"/>
          <p:nvPr/>
        </p:nvSpPr>
        <p:spPr>
          <a:xfrm>
            <a:off x="4272688" y="4996848"/>
            <a:ext cx="4825304" cy="507831"/>
          </a:xfrm>
          <a:prstGeom prst="rect">
            <a:avLst/>
          </a:prstGeom>
          <a:noFill/>
        </p:spPr>
        <p:txBody>
          <a:bodyPr wrap="square" rtlCol="0">
            <a:spAutoFit/>
          </a:bodyPr>
          <a:lstStyle/>
          <a:p>
            <a:pPr algn="ctr"/>
            <a:r>
              <a:rPr lang="en-GB" sz="900" dirty="0"/>
              <a:t>How do you envisage your module will look on the graph above? (in red - at the beginning of the workshop)</a:t>
            </a:r>
          </a:p>
          <a:p>
            <a:pPr algn="ctr"/>
            <a:r>
              <a:rPr lang="en-GB" sz="900" dirty="0"/>
              <a:t>Your module activity graph at the end of the workshop (in blue)</a:t>
            </a:r>
          </a:p>
        </p:txBody>
      </p:sp>
      <p:sp>
        <p:nvSpPr>
          <p:cNvPr id="47" name="TextBox 46"/>
          <p:cNvSpPr txBox="1"/>
          <p:nvPr/>
        </p:nvSpPr>
        <p:spPr>
          <a:xfrm>
            <a:off x="4301955" y="4700981"/>
            <a:ext cx="4670503" cy="338554"/>
          </a:xfrm>
          <a:prstGeom prst="rect">
            <a:avLst/>
          </a:prstGeom>
          <a:noFill/>
        </p:spPr>
        <p:txBody>
          <a:bodyPr wrap="square" rtlCol="0">
            <a:spAutoFit/>
          </a:bodyPr>
          <a:lstStyle/>
          <a:p>
            <a:pPr algn="ctr"/>
            <a:r>
              <a:rPr lang="en-GB" sz="1600" b="1" dirty="0"/>
              <a:t>Learning types activities graph</a:t>
            </a:r>
          </a:p>
        </p:txBody>
      </p:sp>
      <p:grpSp>
        <p:nvGrpSpPr>
          <p:cNvPr id="48" name="Group 47"/>
          <p:cNvGrpSpPr/>
          <p:nvPr/>
        </p:nvGrpSpPr>
        <p:grpSpPr>
          <a:xfrm>
            <a:off x="5572392" y="5567014"/>
            <a:ext cx="2161478" cy="207758"/>
            <a:chOff x="11516076" y="7285160"/>
            <a:chExt cx="3100162" cy="222441"/>
          </a:xfrm>
        </p:grpSpPr>
        <p:cxnSp>
          <p:nvCxnSpPr>
            <p:cNvPr id="49" name="Straight Connector 48"/>
            <p:cNvCxnSpPr/>
            <p:nvPr/>
          </p:nvCxnSpPr>
          <p:spPr>
            <a:xfrm flipV="1">
              <a:off x="11516076" y="7389296"/>
              <a:ext cx="3099061" cy="7084"/>
            </a:xfrm>
            <a:prstGeom prst="line">
              <a:avLst/>
            </a:prstGeom>
            <a:ln w="19050">
              <a:solidFill>
                <a:schemeClr val="accent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0763677">
              <a:off x="14049049" y="7285167"/>
              <a:ext cx="0" cy="208259"/>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0763677">
              <a:off x="13424903" y="7285167"/>
              <a:ext cx="0" cy="208259"/>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10763677">
              <a:off x="12797819" y="7285167"/>
              <a:ext cx="0" cy="208259"/>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763677">
              <a:off x="12173649" y="7285167"/>
              <a:ext cx="0" cy="208259"/>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0763677">
              <a:off x="13737974" y="7285167"/>
              <a:ext cx="0" cy="208259"/>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0763677">
              <a:off x="13113828" y="7285167"/>
              <a:ext cx="0" cy="208259"/>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10763677">
              <a:off x="12486745" y="7285167"/>
              <a:ext cx="0" cy="208259"/>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0763677">
              <a:off x="14339452" y="7285167"/>
              <a:ext cx="0" cy="208259"/>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10763677">
              <a:off x="14616238" y="7285167"/>
              <a:ext cx="0" cy="208259"/>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0851423">
              <a:off x="11524560" y="7285160"/>
              <a:ext cx="0" cy="222441"/>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0851423">
              <a:off x="11838887" y="7285160"/>
              <a:ext cx="0" cy="222441"/>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0851423">
              <a:off x="11517738" y="7285160"/>
              <a:ext cx="0" cy="222441"/>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2" name="TextBox 61"/>
          <p:cNvSpPr txBox="1"/>
          <p:nvPr/>
        </p:nvSpPr>
        <p:spPr>
          <a:xfrm>
            <a:off x="4953751" y="6204914"/>
            <a:ext cx="3549316" cy="369332"/>
          </a:xfrm>
          <a:prstGeom prst="rect">
            <a:avLst/>
          </a:prstGeom>
          <a:noFill/>
        </p:spPr>
        <p:txBody>
          <a:bodyPr wrap="square" rtlCol="0">
            <a:spAutoFit/>
          </a:bodyPr>
          <a:lstStyle/>
          <a:p>
            <a:pPr algn="ctr"/>
            <a:r>
              <a:rPr lang="en-GB" sz="900" dirty="0"/>
              <a:t>Where do you want to be on the scale (in red)</a:t>
            </a:r>
          </a:p>
          <a:p>
            <a:pPr algn="ctr"/>
            <a:r>
              <a:rPr lang="en-GB" sz="900" dirty="0"/>
              <a:t>What is your position at the end of the workshop (in blue)</a:t>
            </a:r>
          </a:p>
        </p:txBody>
      </p:sp>
      <p:sp>
        <p:nvSpPr>
          <p:cNvPr id="63" name="TextBox 62"/>
          <p:cNvSpPr txBox="1"/>
          <p:nvPr/>
        </p:nvSpPr>
        <p:spPr>
          <a:xfrm>
            <a:off x="7799952" y="5536887"/>
            <a:ext cx="969510" cy="230832"/>
          </a:xfrm>
          <a:prstGeom prst="rect">
            <a:avLst/>
          </a:prstGeom>
          <a:noFill/>
        </p:spPr>
        <p:txBody>
          <a:bodyPr wrap="square" rtlCol="0">
            <a:spAutoFit/>
          </a:bodyPr>
          <a:lstStyle/>
          <a:p>
            <a:pPr algn="ctr"/>
            <a:r>
              <a:rPr lang="en-GB" sz="900" dirty="0"/>
              <a:t>face to face</a:t>
            </a:r>
          </a:p>
        </p:txBody>
      </p:sp>
      <p:sp>
        <p:nvSpPr>
          <p:cNvPr id="64" name="TextBox 63"/>
          <p:cNvSpPr txBox="1"/>
          <p:nvPr/>
        </p:nvSpPr>
        <p:spPr>
          <a:xfrm>
            <a:off x="4677832" y="5447535"/>
            <a:ext cx="851254" cy="230832"/>
          </a:xfrm>
          <a:prstGeom prst="rect">
            <a:avLst/>
          </a:prstGeom>
          <a:noFill/>
        </p:spPr>
        <p:txBody>
          <a:bodyPr wrap="square" rtlCol="0">
            <a:spAutoFit/>
          </a:bodyPr>
          <a:lstStyle/>
          <a:p>
            <a:pPr algn="ctr"/>
            <a:r>
              <a:rPr lang="en-GB" sz="900" dirty="0"/>
              <a:t>online</a:t>
            </a:r>
          </a:p>
        </p:txBody>
      </p:sp>
      <p:sp>
        <p:nvSpPr>
          <p:cNvPr id="65" name="TextBox 64"/>
          <p:cNvSpPr txBox="1"/>
          <p:nvPr/>
        </p:nvSpPr>
        <p:spPr>
          <a:xfrm>
            <a:off x="5669526" y="5853660"/>
            <a:ext cx="196644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9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Sulautuvan</a:t>
            </a:r>
            <a:r>
              <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 </a:t>
            </a:r>
            <a:r>
              <a:rPr kumimoji="0" lang="en-GB" sz="9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opetuksen</a:t>
            </a:r>
            <a:r>
              <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a:t>
            </a:r>
            <a:r>
              <a:rPr kumimoji="0" lang="en-GB" sz="9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oppimisen</a:t>
            </a:r>
            <a:r>
              <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 </a:t>
            </a:r>
            <a:r>
              <a:rPr kumimoji="0" lang="en-GB" sz="9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jatkumo</a:t>
            </a:r>
            <a:r>
              <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  </a:t>
            </a:r>
          </a:p>
        </p:txBody>
      </p:sp>
      <p:pic>
        <p:nvPicPr>
          <p:cNvPr id="73" name="Picture 72"/>
          <p:cNvPicPr>
            <a:picLocks noChangeAspect="1"/>
          </p:cNvPicPr>
          <p:nvPr/>
        </p:nvPicPr>
        <p:blipFill>
          <a:blip r:embed="rId3"/>
          <a:stretch>
            <a:fillRect/>
          </a:stretch>
        </p:blipFill>
        <p:spPr>
          <a:xfrm>
            <a:off x="123728" y="5597570"/>
            <a:ext cx="709200" cy="637200"/>
          </a:xfrm>
          <a:prstGeom prst="rect">
            <a:avLst/>
          </a:prstGeom>
        </p:spPr>
      </p:pic>
      <p:sp>
        <p:nvSpPr>
          <p:cNvPr id="69" name="TextBox 68"/>
          <p:cNvSpPr txBox="1"/>
          <p:nvPr/>
        </p:nvSpPr>
        <p:spPr>
          <a:xfrm>
            <a:off x="6040121" y="544889"/>
            <a:ext cx="1387433" cy="276999"/>
          </a:xfrm>
          <a:prstGeom prst="rect">
            <a:avLst/>
          </a:prstGeom>
          <a:solidFill>
            <a:srgbClr val="F18235"/>
          </a:solidFill>
        </p:spPr>
        <p:txBody>
          <a:bodyPr wrap="square"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anose="020B0604020202020204" pitchFamily="34" charset="0"/>
              </a:rPr>
              <a:t>ACQUISITION</a:t>
            </a:r>
          </a:p>
        </p:txBody>
      </p:sp>
      <p:sp>
        <p:nvSpPr>
          <p:cNvPr id="70" name="TextBox 69"/>
          <p:cNvSpPr txBox="1"/>
          <p:nvPr/>
        </p:nvSpPr>
        <p:spPr>
          <a:xfrm>
            <a:off x="6071949" y="3930664"/>
            <a:ext cx="1378276" cy="276999"/>
          </a:xfrm>
          <a:prstGeom prst="rect">
            <a:avLst/>
          </a:prstGeom>
          <a:solidFill>
            <a:srgbClr val="199995"/>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sz="1200" b="1" dirty="0">
                <a:solidFill>
                  <a:srgbClr val="FFFFFF"/>
                </a:solidFill>
                <a:latin typeface="Arial" panose="020B0604020202020204" pitchFamily="34" charset="0"/>
                <a:ea typeface="ＭＳ Ｐゴシック" panose="020B0600070205080204" pitchFamily="34" charset="-128"/>
                <a:cs typeface="Arial" panose="020B0604020202020204" pitchFamily="34" charset="0"/>
              </a:rPr>
              <a:t>INVESTIGATION</a:t>
            </a:r>
            <a:endPar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
        <p:nvSpPr>
          <p:cNvPr id="71" name="TextBox 70"/>
          <p:cNvSpPr txBox="1"/>
          <p:nvPr/>
        </p:nvSpPr>
        <p:spPr>
          <a:xfrm>
            <a:off x="4479878" y="1364614"/>
            <a:ext cx="1290280" cy="276999"/>
          </a:xfrm>
          <a:prstGeom prst="rect">
            <a:avLst/>
          </a:prstGeom>
          <a:solidFill>
            <a:srgbClr val="ED1975"/>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anose="020B0604020202020204" pitchFamily="34" charset="0"/>
              </a:rPr>
              <a:t>PRACTICE</a:t>
            </a:r>
          </a:p>
        </p:txBody>
      </p:sp>
      <p:sp>
        <p:nvSpPr>
          <p:cNvPr id="75" name="TextBox 74"/>
          <p:cNvSpPr txBox="1"/>
          <p:nvPr/>
        </p:nvSpPr>
        <p:spPr>
          <a:xfrm>
            <a:off x="4571999" y="3247632"/>
            <a:ext cx="1305127" cy="276999"/>
          </a:xfrm>
          <a:prstGeom prst="rect">
            <a:avLst/>
          </a:prstGeom>
          <a:solidFill>
            <a:srgbClr val="AFD255"/>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anose="020B0604020202020204" pitchFamily="34" charset="0"/>
              </a:rPr>
              <a:t>PRODUCTION</a:t>
            </a:r>
          </a:p>
        </p:txBody>
      </p:sp>
      <p:sp>
        <p:nvSpPr>
          <p:cNvPr id="76" name="TextBox 75"/>
          <p:cNvSpPr txBox="1"/>
          <p:nvPr/>
        </p:nvSpPr>
        <p:spPr>
          <a:xfrm>
            <a:off x="7662154" y="3221189"/>
            <a:ext cx="1331213" cy="276999"/>
          </a:xfrm>
          <a:prstGeom prst="rect">
            <a:avLst/>
          </a:prstGeom>
          <a:solidFill>
            <a:srgbClr val="23439B"/>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anose="020B0604020202020204" pitchFamily="34" charset="0"/>
              </a:rPr>
              <a:t>DISCUSSION</a:t>
            </a:r>
          </a:p>
        </p:txBody>
      </p:sp>
      <p:sp>
        <p:nvSpPr>
          <p:cNvPr id="77" name="TextBox 76"/>
          <p:cNvSpPr txBox="1"/>
          <p:nvPr/>
        </p:nvSpPr>
        <p:spPr>
          <a:xfrm>
            <a:off x="7450226" y="1364614"/>
            <a:ext cx="1532230" cy="276999"/>
          </a:xfrm>
          <a:prstGeom prst="rect">
            <a:avLst/>
          </a:prstGeom>
          <a:solidFill>
            <a:srgbClr val="8261A1"/>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anose="020B0604020202020204" pitchFamily="34" charset="0"/>
              </a:rPr>
              <a:t>COLLABORATION</a:t>
            </a:r>
          </a:p>
        </p:txBody>
      </p:sp>
      <p:pic>
        <p:nvPicPr>
          <p:cNvPr id="6" name="Picture 5"/>
          <p:cNvPicPr>
            <a:picLocks noChangeAspect="1"/>
          </p:cNvPicPr>
          <p:nvPr/>
        </p:nvPicPr>
        <p:blipFill rotWithShape="1">
          <a:blip r:embed="rId4"/>
          <a:srcRect l="2785" r="-1"/>
          <a:stretch/>
        </p:blipFill>
        <p:spPr>
          <a:xfrm>
            <a:off x="29689" y="2460423"/>
            <a:ext cx="3827607" cy="2601697"/>
          </a:xfrm>
          <a:prstGeom prst="rect">
            <a:avLst/>
          </a:prstGeom>
        </p:spPr>
      </p:pic>
      <p:sp>
        <p:nvSpPr>
          <p:cNvPr id="9" name="Rectangle 8"/>
          <p:cNvSpPr/>
          <p:nvPr/>
        </p:nvSpPr>
        <p:spPr>
          <a:xfrm>
            <a:off x="144679" y="4478629"/>
            <a:ext cx="621885" cy="2609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i-FI" sz="2400" b="0" i="0" u="none" strike="noStrike" kern="1200" cap="none" spc="0" normalizeH="0" baseline="0" noProof="0">
              <a:ln>
                <a:noFill/>
              </a:ln>
              <a:solidFill>
                <a:srgbClr val="FFFFFF"/>
              </a:solidFill>
              <a:effectLst/>
              <a:uLnTx/>
              <a:uFillTx/>
              <a:latin typeface="Tahoma"/>
              <a:ea typeface="ＭＳ Ｐゴシック"/>
              <a:cs typeface="+mn-cs"/>
            </a:endParaRPr>
          </a:p>
        </p:txBody>
      </p:sp>
      <p:pic>
        <p:nvPicPr>
          <p:cNvPr id="2" name="Kuva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1624" y="5609189"/>
            <a:ext cx="1137544" cy="692353"/>
          </a:xfrm>
          <a:prstGeom prst="rect">
            <a:avLst/>
          </a:prstGeom>
        </p:spPr>
      </p:pic>
      <p:pic>
        <p:nvPicPr>
          <p:cNvPr id="7" name="Kuva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7864" y="5824531"/>
            <a:ext cx="1090800" cy="381779"/>
          </a:xfrm>
          <a:prstGeom prst="rect">
            <a:avLst/>
          </a:prstGeom>
        </p:spPr>
      </p:pic>
      <p:pic>
        <p:nvPicPr>
          <p:cNvPr id="10" name="Kuva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2909" y="119401"/>
            <a:ext cx="437376" cy="356381"/>
          </a:xfrm>
          <a:prstGeom prst="rect">
            <a:avLst/>
          </a:prstGeom>
        </p:spPr>
      </p:pic>
      <p:pic>
        <p:nvPicPr>
          <p:cNvPr id="11" name="Kuva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18588" y="877579"/>
            <a:ext cx="407153" cy="407153"/>
          </a:xfrm>
          <a:prstGeom prst="rect">
            <a:avLst/>
          </a:prstGeom>
        </p:spPr>
      </p:pic>
      <p:pic>
        <p:nvPicPr>
          <p:cNvPr id="12" name="Kuva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86764" y="2794278"/>
            <a:ext cx="540000" cy="342894"/>
          </a:xfrm>
          <a:prstGeom prst="rect">
            <a:avLst/>
          </a:prstGeom>
        </p:spPr>
      </p:pic>
      <p:pic>
        <p:nvPicPr>
          <p:cNvPr id="15" name="Kuva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80268" y="3473668"/>
            <a:ext cx="378976" cy="379970"/>
          </a:xfrm>
          <a:prstGeom prst="rect">
            <a:avLst/>
          </a:prstGeom>
        </p:spPr>
      </p:pic>
      <p:pic>
        <p:nvPicPr>
          <p:cNvPr id="16" name="Kuva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69800" y="2826788"/>
            <a:ext cx="424075" cy="350885"/>
          </a:xfrm>
          <a:prstGeom prst="rect">
            <a:avLst/>
          </a:prstGeom>
        </p:spPr>
      </p:pic>
      <p:pic>
        <p:nvPicPr>
          <p:cNvPr id="18" name="Kuva 17"/>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4574571" y="910337"/>
            <a:ext cx="423154" cy="375380"/>
          </a:xfrm>
          <a:prstGeom prst="rect">
            <a:avLst/>
          </a:prstGeom>
        </p:spPr>
      </p:pic>
      <p:sp>
        <p:nvSpPr>
          <p:cNvPr id="67" name="Freeform 89">
            <a:extLst>
              <a:ext uri="{FF2B5EF4-FFF2-40B4-BE49-F238E27FC236}">
                <a16:creationId xmlns:a16="http://schemas.microsoft.com/office/drawing/2014/main" id="{58365D99-F2F5-4039-B05D-808F1698DFE7}"/>
              </a:ext>
            </a:extLst>
          </p:cNvPr>
          <p:cNvSpPr/>
          <p:nvPr/>
        </p:nvSpPr>
        <p:spPr>
          <a:xfrm>
            <a:off x="5853578" y="1505038"/>
            <a:ext cx="1346487" cy="1637414"/>
          </a:xfrm>
          <a:custGeom>
            <a:avLst/>
            <a:gdLst>
              <a:gd name="connsiteX0" fmla="*/ 0 w 1448656"/>
              <a:gd name="connsiteY0" fmla="*/ 719191 h 1849349"/>
              <a:gd name="connsiteX1" fmla="*/ 369870 w 1448656"/>
              <a:gd name="connsiteY1" fmla="*/ 1561672 h 1849349"/>
              <a:gd name="connsiteX2" fmla="*/ 924674 w 1448656"/>
              <a:gd name="connsiteY2" fmla="*/ 1849349 h 1849349"/>
              <a:gd name="connsiteX3" fmla="*/ 1448656 w 1448656"/>
              <a:gd name="connsiteY3" fmla="*/ 1571946 h 1849349"/>
              <a:gd name="connsiteX4" fmla="*/ 1273995 w 1448656"/>
              <a:gd name="connsiteY4" fmla="*/ 1037690 h 1849349"/>
              <a:gd name="connsiteX5" fmla="*/ 914400 w 1448656"/>
              <a:gd name="connsiteY5" fmla="*/ 0 h 1849349"/>
              <a:gd name="connsiteX6" fmla="*/ 0 w 1448656"/>
              <a:gd name="connsiteY6" fmla="*/ 719191 h 1849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8656" h="1849349">
                <a:moveTo>
                  <a:pt x="0" y="719191"/>
                </a:moveTo>
                <a:lnTo>
                  <a:pt x="369870" y="1561672"/>
                </a:lnTo>
                <a:lnTo>
                  <a:pt x="924674" y="1849349"/>
                </a:lnTo>
                <a:lnTo>
                  <a:pt x="1448656" y="1571946"/>
                </a:lnTo>
                <a:lnTo>
                  <a:pt x="1273995" y="1037690"/>
                </a:lnTo>
                <a:lnTo>
                  <a:pt x="914400" y="0"/>
                </a:lnTo>
                <a:lnTo>
                  <a:pt x="0" y="719191"/>
                </a:lnTo>
                <a:close/>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ahoma"/>
              <a:ea typeface="ＭＳ Ｐゴシック"/>
              <a:cs typeface="+mn-cs"/>
            </a:endParaRPr>
          </a:p>
        </p:txBody>
      </p:sp>
      <p:sp>
        <p:nvSpPr>
          <p:cNvPr id="66" name="TextBox 65">
            <a:extLst>
              <a:ext uri="{FF2B5EF4-FFF2-40B4-BE49-F238E27FC236}">
                <a16:creationId xmlns:a16="http://schemas.microsoft.com/office/drawing/2014/main" id="{63D62014-8B6C-463D-BAD4-728DF64DE401}"/>
              </a:ext>
            </a:extLst>
          </p:cNvPr>
          <p:cNvSpPr txBox="1"/>
          <p:nvPr/>
        </p:nvSpPr>
        <p:spPr>
          <a:xfrm>
            <a:off x="6841880" y="5352298"/>
            <a:ext cx="340158" cy="523220"/>
          </a:xfrm>
          <a:prstGeom prst="rect">
            <a:avLst/>
          </a:prstGeom>
          <a:noFill/>
        </p:spPr>
        <p:txBody>
          <a:bodyPr wrap="none" rtlCol="0">
            <a:spAutoFit/>
          </a:bodyPr>
          <a:lstStyle/>
          <a:p>
            <a:r>
              <a:rPr lang="en-GB" sz="2800" dirty="0">
                <a:solidFill>
                  <a:srgbClr val="C00000"/>
                </a:solidFill>
              </a:rPr>
              <a:t>x</a:t>
            </a:r>
          </a:p>
        </p:txBody>
      </p:sp>
    </p:spTree>
    <p:extLst>
      <p:ext uri="{BB962C8B-B14F-4D97-AF65-F5344CB8AC3E}">
        <p14:creationId xmlns:p14="http://schemas.microsoft.com/office/powerpoint/2010/main" val="2235519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2"/>
          <a:stretch>
            <a:fillRect/>
          </a:stretch>
        </p:blipFill>
        <p:spPr>
          <a:xfrm>
            <a:off x="55586" y="602893"/>
            <a:ext cx="9015244" cy="6255106"/>
          </a:xfrm>
          <a:prstGeom prst="rect">
            <a:avLst/>
          </a:prstGeom>
        </p:spPr>
      </p:pic>
      <p:sp>
        <p:nvSpPr>
          <p:cNvPr id="25" name="TextBox 24"/>
          <p:cNvSpPr txBox="1"/>
          <p:nvPr/>
        </p:nvSpPr>
        <p:spPr>
          <a:xfrm rot="20891903">
            <a:off x="397009" y="1900474"/>
            <a:ext cx="845244" cy="61991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Week</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 1-4</a:t>
            </a:r>
          </a:p>
        </p:txBody>
      </p:sp>
      <p:sp>
        <p:nvSpPr>
          <p:cNvPr id="26" name="TextBox 25"/>
          <p:cNvSpPr txBox="1"/>
          <p:nvPr/>
        </p:nvSpPr>
        <p:spPr>
          <a:xfrm rot="20891903">
            <a:off x="373488" y="4243537"/>
            <a:ext cx="845244" cy="61991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Week</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 5-8</a:t>
            </a:r>
          </a:p>
        </p:txBody>
      </p:sp>
      <p:sp>
        <p:nvSpPr>
          <p:cNvPr id="27" name="TextBox 26"/>
          <p:cNvSpPr txBox="1"/>
          <p:nvPr/>
        </p:nvSpPr>
        <p:spPr>
          <a:xfrm rot="20891903">
            <a:off x="373487" y="5572271"/>
            <a:ext cx="845244" cy="35612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project</a:t>
            </a:r>
          </a:p>
        </p:txBody>
      </p:sp>
      <p:sp>
        <p:nvSpPr>
          <p:cNvPr id="31" name="TextBox 30"/>
          <p:cNvSpPr txBox="1"/>
          <p:nvPr/>
        </p:nvSpPr>
        <p:spPr>
          <a:xfrm rot="20891903">
            <a:off x="289263" y="6471741"/>
            <a:ext cx="1060735" cy="35612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reflection</a:t>
            </a:r>
          </a:p>
        </p:txBody>
      </p:sp>
      <p:sp>
        <p:nvSpPr>
          <p:cNvPr id="2" name="TextBox 1"/>
          <p:cNvSpPr txBox="1"/>
          <p:nvPr/>
        </p:nvSpPr>
        <p:spPr>
          <a:xfrm>
            <a:off x="2671082" y="1189712"/>
            <a:ext cx="3631651" cy="35612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Your module  may look like this</a:t>
            </a: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9619" y="660884"/>
            <a:ext cx="480056" cy="424486"/>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6647" y="1622568"/>
            <a:ext cx="1476016" cy="1104828"/>
          </a:xfrm>
          <a:prstGeom prst="rect">
            <a:avLst/>
          </a:prstGeom>
        </p:spPr>
      </p:pic>
      <p:pic>
        <p:nvPicPr>
          <p:cNvPr id="34" name="Pictur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90076" y="5336083"/>
            <a:ext cx="1482424" cy="1111819"/>
          </a:xfrm>
          <a:prstGeom prst="rect">
            <a:avLst/>
          </a:prstGeom>
        </p:spPr>
      </p:pic>
      <p:pic>
        <p:nvPicPr>
          <p:cNvPr id="36" name="Picture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0241" y="4035826"/>
            <a:ext cx="1623638" cy="1216517"/>
          </a:xfrm>
          <a:prstGeom prst="rect">
            <a:avLst/>
          </a:prstGeom>
        </p:spPr>
      </p:pic>
      <p:pic>
        <p:nvPicPr>
          <p:cNvPr id="40" name="Picture 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32663" y="1622568"/>
            <a:ext cx="1551041" cy="1167924"/>
          </a:xfrm>
          <a:prstGeom prst="rect">
            <a:avLst/>
          </a:prstGeom>
        </p:spPr>
      </p:pic>
      <p:pic>
        <p:nvPicPr>
          <p:cNvPr id="39" name="Picture 3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36030" y="1902148"/>
            <a:ext cx="1535714" cy="1147792"/>
          </a:xfrm>
          <a:prstGeom prst="rect">
            <a:avLst/>
          </a:prstGeom>
        </p:spPr>
      </p:pic>
      <p:pic>
        <p:nvPicPr>
          <p:cNvPr id="41" name="Picture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39072" y="2154506"/>
            <a:ext cx="1568244" cy="1175013"/>
          </a:xfrm>
          <a:prstGeom prst="rect">
            <a:avLst/>
          </a:prstGeom>
        </p:spPr>
      </p:pic>
      <p:pic>
        <p:nvPicPr>
          <p:cNvPr id="42" name="Picture 4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87969" y="4035826"/>
            <a:ext cx="1535714" cy="1147792"/>
          </a:xfrm>
          <a:prstGeom prst="rect">
            <a:avLst/>
          </a:prstGeom>
        </p:spPr>
      </p:pic>
      <p:pic>
        <p:nvPicPr>
          <p:cNvPr id="43" name="Picture 4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71744" y="1652769"/>
            <a:ext cx="1583814" cy="1189630"/>
          </a:xfrm>
          <a:prstGeom prst="rect">
            <a:avLst/>
          </a:prstGeom>
        </p:spPr>
      </p:pic>
      <p:pic>
        <p:nvPicPr>
          <p:cNvPr id="44" name="Picture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22127" y="1647367"/>
            <a:ext cx="1551041" cy="1167924"/>
          </a:xfrm>
          <a:prstGeom prst="rect">
            <a:avLst/>
          </a:prstGeom>
        </p:spPr>
      </p:pic>
      <p:pic>
        <p:nvPicPr>
          <p:cNvPr id="45" name="Picture 4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54725" y="1664202"/>
            <a:ext cx="1533254" cy="1148797"/>
          </a:xfrm>
          <a:prstGeom prst="rect">
            <a:avLst/>
          </a:prstGeom>
        </p:spPr>
      </p:pic>
      <p:pic>
        <p:nvPicPr>
          <p:cNvPr id="46" name="Picture 4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90076" y="4014322"/>
            <a:ext cx="1535649" cy="1149465"/>
          </a:xfrm>
          <a:prstGeom prst="rect">
            <a:avLst/>
          </a:prstGeom>
        </p:spPr>
      </p:pic>
      <p:pic>
        <p:nvPicPr>
          <p:cNvPr id="47" name="Picture 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9581" y="4025254"/>
            <a:ext cx="1551041" cy="1167924"/>
          </a:xfrm>
          <a:prstGeom prst="rect">
            <a:avLst/>
          </a:prstGeom>
        </p:spPr>
      </p:pic>
      <p:pic>
        <p:nvPicPr>
          <p:cNvPr id="48" name="Picture 4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96121" y="5336083"/>
            <a:ext cx="1487583" cy="1111819"/>
          </a:xfrm>
          <a:prstGeom prst="rect">
            <a:avLst/>
          </a:prstGeom>
        </p:spPr>
      </p:pic>
      <p:pic>
        <p:nvPicPr>
          <p:cNvPr id="49" name="Picture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2907" y="1938121"/>
            <a:ext cx="1482424" cy="1111819"/>
          </a:xfrm>
          <a:prstGeom prst="rect">
            <a:avLst/>
          </a:prstGeom>
        </p:spPr>
      </p:pic>
      <p:sp>
        <p:nvSpPr>
          <p:cNvPr id="32" name="Rectangle 31"/>
          <p:cNvSpPr/>
          <p:nvPr/>
        </p:nvSpPr>
        <p:spPr>
          <a:xfrm>
            <a:off x="-277" y="7462"/>
            <a:ext cx="9144000" cy="461565"/>
          </a:xfrm>
          <a:prstGeom prst="rect">
            <a:avLst/>
          </a:prstGeom>
          <a:solidFill>
            <a:srgbClr val="2B416D"/>
          </a:solidFill>
        </p:spPr>
        <p:txBody>
          <a:bodyPr wrap="square" lIns="65306" tIns="32653" rIns="65306" bIns="32653">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571"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mn-cs"/>
              </a:rPr>
              <a:t>ABC Learning Design</a:t>
            </a:r>
          </a:p>
        </p:txBody>
      </p:sp>
    </p:spTree>
    <p:extLst>
      <p:ext uri="{BB962C8B-B14F-4D97-AF65-F5344CB8AC3E}">
        <p14:creationId xmlns:p14="http://schemas.microsoft.com/office/powerpoint/2010/main" val="1056162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2"/>
          <a:stretch>
            <a:fillRect/>
          </a:stretch>
        </p:blipFill>
        <p:spPr>
          <a:xfrm>
            <a:off x="55586" y="602893"/>
            <a:ext cx="9015244" cy="6255106"/>
          </a:xfrm>
          <a:prstGeom prst="rect">
            <a:avLst/>
          </a:prstGeom>
        </p:spPr>
      </p:pic>
      <p:sp>
        <p:nvSpPr>
          <p:cNvPr id="25" name="TextBox 24"/>
          <p:cNvSpPr txBox="1"/>
          <p:nvPr/>
        </p:nvSpPr>
        <p:spPr>
          <a:xfrm rot="20891903">
            <a:off x="397009" y="1900474"/>
            <a:ext cx="845244" cy="61991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Week</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 1-4</a:t>
            </a:r>
          </a:p>
        </p:txBody>
      </p:sp>
      <p:sp>
        <p:nvSpPr>
          <p:cNvPr id="26" name="TextBox 25"/>
          <p:cNvSpPr txBox="1"/>
          <p:nvPr/>
        </p:nvSpPr>
        <p:spPr>
          <a:xfrm rot="20891903">
            <a:off x="373488" y="4243537"/>
            <a:ext cx="845244" cy="61991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Week</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 5-8</a:t>
            </a:r>
          </a:p>
        </p:txBody>
      </p:sp>
      <p:sp>
        <p:nvSpPr>
          <p:cNvPr id="27" name="TextBox 26"/>
          <p:cNvSpPr txBox="1"/>
          <p:nvPr/>
        </p:nvSpPr>
        <p:spPr>
          <a:xfrm rot="20891903">
            <a:off x="373487" y="5572271"/>
            <a:ext cx="845244" cy="35612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project</a:t>
            </a:r>
          </a:p>
        </p:txBody>
      </p:sp>
      <p:sp>
        <p:nvSpPr>
          <p:cNvPr id="31" name="TextBox 30"/>
          <p:cNvSpPr txBox="1"/>
          <p:nvPr/>
        </p:nvSpPr>
        <p:spPr>
          <a:xfrm rot="20891903">
            <a:off x="289263" y="6471741"/>
            <a:ext cx="1060735" cy="35612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1" i="0" u="none" strike="noStrike" kern="1200" cap="none" spc="0" normalizeH="0" baseline="0" noProof="0" dirty="0">
                <a:ln>
                  <a:noFill/>
                </a:ln>
                <a:solidFill>
                  <a:srgbClr val="000000"/>
                </a:solidFill>
                <a:effectLst/>
                <a:uLnTx/>
                <a:uFillTx/>
                <a:latin typeface="Bradley Hand ITC" panose="03070402050302030203" pitchFamily="66" charset="0"/>
                <a:ea typeface="ＭＳ Ｐゴシック" panose="020B0600070205080204" pitchFamily="34" charset="-128"/>
                <a:cs typeface="+mn-cs"/>
              </a:rPr>
              <a:t>reflection</a:t>
            </a:r>
          </a:p>
        </p:txBody>
      </p:sp>
      <p:sp>
        <p:nvSpPr>
          <p:cNvPr id="2" name="TextBox 1"/>
          <p:cNvSpPr txBox="1"/>
          <p:nvPr/>
        </p:nvSpPr>
        <p:spPr>
          <a:xfrm>
            <a:off x="2671082" y="1189712"/>
            <a:ext cx="3631651" cy="35612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714"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Your module  may look like this</a:t>
            </a: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9619" y="660884"/>
            <a:ext cx="480056" cy="424486"/>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6647" y="1622568"/>
            <a:ext cx="1476016" cy="1104828"/>
          </a:xfrm>
          <a:prstGeom prst="rect">
            <a:avLst/>
          </a:prstGeom>
        </p:spPr>
      </p:pic>
      <p:pic>
        <p:nvPicPr>
          <p:cNvPr id="34" name="Pictur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90076" y="5336083"/>
            <a:ext cx="1482424" cy="1111819"/>
          </a:xfrm>
          <a:prstGeom prst="rect">
            <a:avLst/>
          </a:prstGeom>
        </p:spPr>
      </p:pic>
      <p:pic>
        <p:nvPicPr>
          <p:cNvPr id="36" name="Picture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0241" y="4035826"/>
            <a:ext cx="1623638" cy="1216517"/>
          </a:xfrm>
          <a:prstGeom prst="rect">
            <a:avLst/>
          </a:prstGeom>
        </p:spPr>
      </p:pic>
      <p:pic>
        <p:nvPicPr>
          <p:cNvPr id="40" name="Picture 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32663" y="1622568"/>
            <a:ext cx="1551041" cy="1167924"/>
          </a:xfrm>
          <a:prstGeom prst="rect">
            <a:avLst/>
          </a:prstGeom>
        </p:spPr>
      </p:pic>
      <p:pic>
        <p:nvPicPr>
          <p:cNvPr id="39" name="Picture 3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36030" y="1902148"/>
            <a:ext cx="1535714" cy="1147792"/>
          </a:xfrm>
          <a:prstGeom prst="rect">
            <a:avLst/>
          </a:prstGeom>
        </p:spPr>
      </p:pic>
      <p:pic>
        <p:nvPicPr>
          <p:cNvPr id="41" name="Picture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39072" y="2154506"/>
            <a:ext cx="1568244" cy="1175013"/>
          </a:xfrm>
          <a:prstGeom prst="rect">
            <a:avLst/>
          </a:prstGeom>
        </p:spPr>
      </p:pic>
      <p:pic>
        <p:nvPicPr>
          <p:cNvPr id="42" name="Picture 4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87969" y="4035826"/>
            <a:ext cx="1535714" cy="1147792"/>
          </a:xfrm>
          <a:prstGeom prst="rect">
            <a:avLst/>
          </a:prstGeom>
        </p:spPr>
      </p:pic>
      <p:pic>
        <p:nvPicPr>
          <p:cNvPr id="43" name="Picture 4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71744" y="1652769"/>
            <a:ext cx="1583814" cy="1189630"/>
          </a:xfrm>
          <a:prstGeom prst="rect">
            <a:avLst/>
          </a:prstGeom>
        </p:spPr>
      </p:pic>
      <p:pic>
        <p:nvPicPr>
          <p:cNvPr id="44" name="Picture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22127" y="1647367"/>
            <a:ext cx="1551041" cy="1167924"/>
          </a:xfrm>
          <a:prstGeom prst="rect">
            <a:avLst/>
          </a:prstGeom>
        </p:spPr>
      </p:pic>
      <p:pic>
        <p:nvPicPr>
          <p:cNvPr id="45" name="Picture 4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54725" y="1664202"/>
            <a:ext cx="1533254" cy="1148797"/>
          </a:xfrm>
          <a:prstGeom prst="rect">
            <a:avLst/>
          </a:prstGeom>
        </p:spPr>
      </p:pic>
      <p:pic>
        <p:nvPicPr>
          <p:cNvPr id="46" name="Picture 4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90076" y="4014322"/>
            <a:ext cx="1535649" cy="1149465"/>
          </a:xfrm>
          <a:prstGeom prst="rect">
            <a:avLst/>
          </a:prstGeom>
        </p:spPr>
      </p:pic>
      <p:pic>
        <p:nvPicPr>
          <p:cNvPr id="47" name="Picture 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9581" y="4025254"/>
            <a:ext cx="1551041" cy="1167924"/>
          </a:xfrm>
          <a:prstGeom prst="rect">
            <a:avLst/>
          </a:prstGeom>
        </p:spPr>
      </p:pic>
      <p:pic>
        <p:nvPicPr>
          <p:cNvPr id="48" name="Picture 4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96121" y="5336083"/>
            <a:ext cx="1487583" cy="1111819"/>
          </a:xfrm>
          <a:prstGeom prst="rect">
            <a:avLst/>
          </a:prstGeom>
        </p:spPr>
      </p:pic>
      <p:pic>
        <p:nvPicPr>
          <p:cNvPr id="49" name="Picture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2907" y="1938121"/>
            <a:ext cx="1482424" cy="1111819"/>
          </a:xfrm>
          <a:prstGeom prst="rect">
            <a:avLst/>
          </a:prstGeom>
        </p:spPr>
      </p:pic>
      <p:sp>
        <p:nvSpPr>
          <p:cNvPr id="24" name="TextBox 23"/>
          <p:cNvSpPr txBox="1"/>
          <p:nvPr/>
        </p:nvSpPr>
        <p:spPr>
          <a:xfrm>
            <a:off x="735722" y="3292230"/>
            <a:ext cx="7913953" cy="954107"/>
          </a:xfrm>
          <a:prstGeom prst="rect">
            <a:avLst/>
          </a:prstGeom>
          <a:solidFill>
            <a:schemeClr val="bg1">
              <a:alpha val="86000"/>
            </a:schemeClr>
          </a:solidFill>
        </p:spPr>
        <p:txBody>
          <a:bodyPr wrap="square" rtlCol="0">
            <a:spAutoFit/>
          </a:bodyPr>
          <a:lstStyle/>
          <a:p>
            <a:pPr lvl="0" eaLnBrk="0" hangingPunct="0">
              <a:defRPr/>
            </a:pPr>
            <a:r>
              <a:rPr lang="en-US" sz="2800" dirty="0"/>
              <a:t>Then when you are happy then you can turn the cards over and choose your learning activities.</a:t>
            </a:r>
            <a:r>
              <a:rPr kumimoji="0" lang="en-GB" sz="2571"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33" name="Rectangle 32"/>
          <p:cNvSpPr/>
          <p:nvPr/>
        </p:nvSpPr>
        <p:spPr>
          <a:xfrm>
            <a:off x="-277" y="7462"/>
            <a:ext cx="9144000" cy="461565"/>
          </a:xfrm>
          <a:prstGeom prst="rect">
            <a:avLst/>
          </a:prstGeom>
          <a:solidFill>
            <a:srgbClr val="2B416D"/>
          </a:solidFill>
        </p:spPr>
        <p:txBody>
          <a:bodyPr wrap="square" lIns="65306" tIns="32653" rIns="65306" bIns="32653">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571"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mn-cs"/>
              </a:rPr>
              <a:t>ABC Learning Design</a:t>
            </a:r>
          </a:p>
        </p:txBody>
      </p:sp>
    </p:spTree>
    <p:extLst>
      <p:ext uri="{BB962C8B-B14F-4D97-AF65-F5344CB8AC3E}">
        <p14:creationId xmlns:p14="http://schemas.microsoft.com/office/powerpoint/2010/main" val="491403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6492" y="280663"/>
            <a:ext cx="8077200" cy="914400"/>
          </a:xfrm>
        </p:spPr>
        <p:txBody>
          <a:bodyPr/>
          <a:lstStyle/>
          <a:p>
            <a:r>
              <a:rPr lang="fi-FI" dirty="0" err="1"/>
              <a:t>Break</a:t>
            </a:r>
            <a:r>
              <a:rPr lang="fi-FI" dirty="0"/>
              <a:t> out </a:t>
            </a:r>
            <a:r>
              <a:rPr lang="fi-FI" dirty="0" err="1"/>
              <a:t>room</a:t>
            </a:r>
            <a:r>
              <a:rPr lang="fi-FI" dirty="0"/>
              <a:t> workshop ABC 60min</a:t>
            </a:r>
          </a:p>
        </p:txBody>
      </p:sp>
      <p:sp>
        <p:nvSpPr>
          <p:cNvPr id="3" name="Content Placeholder 2"/>
          <p:cNvSpPr>
            <a:spLocks noGrp="1"/>
          </p:cNvSpPr>
          <p:nvPr>
            <p:ph idx="1"/>
          </p:nvPr>
        </p:nvSpPr>
        <p:spPr>
          <a:xfrm>
            <a:off x="528290" y="1423664"/>
            <a:ext cx="8077200" cy="4977135"/>
          </a:xfrm>
        </p:spPr>
        <p:txBody>
          <a:bodyPr/>
          <a:lstStyle/>
          <a:p>
            <a:pPr marL="457200" indent="-457200">
              <a:buAutoNum type="arabicParenR"/>
            </a:pPr>
            <a:r>
              <a:rPr lang="en-US" sz="1800" dirty="0"/>
              <a:t>From the group, choose a person who will take notes as well as a </a:t>
            </a:r>
            <a:r>
              <a:rPr lang="en-US" sz="1800" dirty="0" err="1"/>
              <a:t>raport</a:t>
            </a:r>
            <a:r>
              <a:rPr lang="en-US" sz="1800" dirty="0"/>
              <a:t> for your output. The writer records questions and thoughts that arise during the workshop to </a:t>
            </a:r>
            <a:r>
              <a:rPr lang="en-US" sz="1800" dirty="0" err="1"/>
              <a:t>flinga</a:t>
            </a:r>
            <a:r>
              <a:rPr lang="en-US" sz="1800" dirty="0"/>
              <a:t> wall. “The rapporteur” prepares to present the main points of your output at the end of the workshop (approx. 5 min)</a:t>
            </a:r>
            <a:endParaRPr lang="fi-FI" sz="1800" dirty="0"/>
          </a:p>
          <a:p>
            <a:pPr marL="457200" indent="-457200">
              <a:buFont typeface="Wingdings" panose="05000000000000000000" pitchFamily="2" charset="2"/>
              <a:buAutoNum type="arabicParenR"/>
            </a:pPr>
            <a:r>
              <a:rPr lang="fi-FI" sz="1800" dirty="0" err="1"/>
              <a:t>Check</a:t>
            </a:r>
            <a:r>
              <a:rPr lang="fi-FI" sz="1800" dirty="0"/>
              <a:t> out </a:t>
            </a:r>
            <a:r>
              <a:rPr lang="fi-FI" sz="1800" dirty="0" err="1"/>
              <a:t>fast</a:t>
            </a:r>
            <a:r>
              <a:rPr lang="fi-FI" sz="1800" dirty="0"/>
              <a:t> </a:t>
            </a:r>
            <a:r>
              <a:rPr lang="fi-FI" sz="1800" dirty="0" err="1"/>
              <a:t>objectives</a:t>
            </a:r>
            <a:r>
              <a:rPr lang="fi-FI" sz="1800" dirty="0"/>
              <a:t> </a:t>
            </a:r>
            <a:r>
              <a:rPr lang="fi-FI" sz="1800" dirty="0" err="1"/>
              <a:t>from</a:t>
            </a:r>
            <a:r>
              <a:rPr lang="fi-FI" sz="1800" dirty="0"/>
              <a:t> </a:t>
            </a:r>
            <a:r>
              <a:rPr lang="fi-FI" sz="1800" dirty="0" err="1"/>
              <a:t>your</a:t>
            </a:r>
            <a:r>
              <a:rPr lang="fi-FI" sz="1800" dirty="0"/>
              <a:t> </a:t>
            </a:r>
            <a:r>
              <a:rPr lang="fi-FI" sz="1800" dirty="0" err="1"/>
              <a:t>topics</a:t>
            </a:r>
            <a:endParaRPr lang="fi-FI" sz="1800" dirty="0"/>
          </a:p>
          <a:p>
            <a:pPr marL="457200" indent="-457200">
              <a:buFont typeface="Wingdings" panose="05000000000000000000" pitchFamily="2" charset="2"/>
              <a:buAutoNum type="arabicParenR"/>
            </a:pPr>
            <a:r>
              <a:rPr lang="fi-FI" sz="1800" dirty="0" err="1"/>
              <a:t>Check</a:t>
            </a:r>
            <a:r>
              <a:rPr lang="fi-FI" sz="1800" dirty="0"/>
              <a:t> out </a:t>
            </a:r>
            <a:r>
              <a:rPr lang="fi-FI" sz="1800" dirty="0" err="1"/>
              <a:t>cards</a:t>
            </a:r>
            <a:r>
              <a:rPr lang="fi-FI" sz="1800" dirty="0"/>
              <a:t> and </a:t>
            </a:r>
            <a:r>
              <a:rPr lang="fi-FI" sz="1800" dirty="0" err="1"/>
              <a:t>meaning</a:t>
            </a:r>
            <a:r>
              <a:rPr lang="fi-FI" sz="1800" dirty="0"/>
              <a:t> of </a:t>
            </a:r>
            <a:r>
              <a:rPr lang="fi-FI" sz="1800" dirty="0" err="1"/>
              <a:t>cards</a:t>
            </a:r>
            <a:r>
              <a:rPr lang="fi-FI" sz="1800" dirty="0"/>
              <a:t> </a:t>
            </a:r>
          </a:p>
          <a:p>
            <a:pPr marL="457200" indent="-457200">
              <a:buFont typeface="Wingdings" panose="05000000000000000000" pitchFamily="2" charset="2"/>
              <a:buAutoNum type="arabicParenR"/>
            </a:pPr>
            <a:r>
              <a:rPr lang="en-US" sz="1800" dirty="0"/>
              <a:t>Make a course description by discussing the theme of the course you have chosen.</a:t>
            </a:r>
            <a:endParaRPr lang="fi-FI" sz="1800" dirty="0"/>
          </a:p>
          <a:p>
            <a:pPr marL="571500" lvl="1" indent="-171450"/>
            <a:r>
              <a:rPr lang="en-US" sz="1600" dirty="0"/>
              <a:t>Take advantage of the cards and make a description for the design template.</a:t>
            </a:r>
          </a:p>
          <a:p>
            <a:pPr marL="571500" lvl="1" indent="-171450"/>
            <a:r>
              <a:rPr lang="en-US" sz="1600" dirty="0"/>
              <a:t>By discussing, choose the appropriate learning methods for the course and add them to the plan template.</a:t>
            </a:r>
            <a:r>
              <a:rPr lang="fi-FI" sz="1600" dirty="0"/>
              <a:t>.</a:t>
            </a:r>
          </a:p>
          <a:p>
            <a:pPr marL="457200" indent="-457200">
              <a:buFont typeface="Wingdings" panose="05000000000000000000" pitchFamily="2" charset="2"/>
              <a:buAutoNum type="arabicParenR"/>
            </a:pPr>
            <a:r>
              <a:rPr lang="en-US" sz="1800" dirty="0"/>
              <a:t>Plan what learning styles are involved in the course and add them to the poster. Then turn the cards over and think about the activities presented. Also consider whether you choose contact or online teaching.</a:t>
            </a:r>
            <a:endParaRPr lang="fi-FI" sz="1800" dirty="0"/>
          </a:p>
          <a:p>
            <a:pPr marL="457200" indent="-457200">
              <a:buAutoNum type="arabicParenR"/>
            </a:pPr>
            <a:endParaRPr lang="fi-FI" sz="2000" dirty="0"/>
          </a:p>
          <a:p>
            <a:pPr marL="457200" indent="-457200">
              <a:buAutoNum type="arabicParenR"/>
            </a:pPr>
            <a:endParaRPr lang="fi-FI" sz="1400" dirty="0"/>
          </a:p>
          <a:p>
            <a:pPr marL="457200" indent="-457200">
              <a:buAutoNum type="arabicParenR"/>
            </a:pPr>
            <a:endParaRPr lang="fi-FI" sz="1400" dirty="0"/>
          </a:p>
          <a:p>
            <a:pPr lvl="1" indent="-342900">
              <a:buAutoNum type="arabicParenR" startAt="3"/>
            </a:pPr>
            <a:endParaRPr lang="fi-FI" sz="1400" dirty="0"/>
          </a:p>
        </p:txBody>
      </p:sp>
      <p:sp>
        <p:nvSpPr>
          <p:cNvPr id="4" name="Date Placeholder 3"/>
          <p:cNvSpPr>
            <a:spLocks noGrp="1"/>
          </p:cNvSpPr>
          <p:nvPr>
            <p:ph type="dt" sz="half" idx="10"/>
          </p:nvPr>
        </p:nvSpPr>
        <p:spPr/>
        <p:txBody>
          <a:bodyPr/>
          <a:lstStyle/>
          <a:p>
            <a:pPr>
              <a:defRPr/>
            </a:pPr>
            <a:fld id="{EE1212A4-7191-4937-B8CA-030D897BACAD}" type="datetime1">
              <a:rPr lang="fi-FI" altLang="fi-FI" smtClean="0"/>
              <a:pPr>
                <a:defRPr/>
              </a:pPr>
              <a:t>13.7.2022</a:t>
            </a:fld>
            <a:endParaRPr lang="fi-FI" altLang="fi-FI"/>
          </a:p>
        </p:txBody>
      </p:sp>
      <p:sp>
        <p:nvSpPr>
          <p:cNvPr id="6" name="Slide Number Placeholder 5"/>
          <p:cNvSpPr>
            <a:spLocks noGrp="1"/>
          </p:cNvSpPr>
          <p:nvPr>
            <p:ph type="sldNum" sz="quarter" idx="12"/>
          </p:nvPr>
        </p:nvSpPr>
        <p:spPr/>
        <p:txBody>
          <a:bodyPr/>
          <a:lstStyle/>
          <a:p>
            <a:pPr>
              <a:defRPr/>
            </a:pPr>
            <a:fld id="{D5EBF435-A785-4395-8ECF-0091AC2F1189}" type="slidenum">
              <a:rPr lang="fi-FI" altLang="fi-FI" smtClean="0"/>
              <a:pPr>
                <a:defRPr/>
              </a:pPr>
              <a:t>27</a:t>
            </a:fld>
            <a:endParaRPr lang="fi-FI" altLang="fi-FI"/>
          </a:p>
        </p:txBody>
      </p:sp>
    </p:spTree>
    <p:extLst>
      <p:ext uri="{BB962C8B-B14F-4D97-AF65-F5344CB8AC3E}">
        <p14:creationId xmlns:p14="http://schemas.microsoft.com/office/powerpoint/2010/main" val="1591964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26C17-6A21-4CE3-AD71-69E3F2F3D7AF}"/>
              </a:ext>
            </a:extLst>
          </p:cNvPr>
          <p:cNvSpPr>
            <a:spLocks noGrp="1"/>
          </p:cNvSpPr>
          <p:nvPr>
            <p:ph type="title"/>
          </p:nvPr>
        </p:nvSpPr>
        <p:spPr>
          <a:xfrm>
            <a:off x="3724182" y="381000"/>
            <a:ext cx="8077200" cy="914400"/>
          </a:xfrm>
        </p:spPr>
        <p:txBody>
          <a:bodyPr/>
          <a:lstStyle/>
          <a:p>
            <a:r>
              <a:rPr lang="fi-FI" dirty="0" err="1"/>
              <a:t>Groups</a:t>
            </a:r>
            <a:endParaRPr lang="fi-FI" dirty="0"/>
          </a:p>
        </p:txBody>
      </p:sp>
      <p:sp>
        <p:nvSpPr>
          <p:cNvPr id="3" name="Content Placeholder 2">
            <a:extLst>
              <a:ext uri="{FF2B5EF4-FFF2-40B4-BE49-F238E27FC236}">
                <a16:creationId xmlns:a16="http://schemas.microsoft.com/office/drawing/2014/main" id="{AAD3FF9C-2C10-4702-9573-F33161D2356C}"/>
              </a:ext>
            </a:extLst>
          </p:cNvPr>
          <p:cNvSpPr>
            <a:spLocks noGrp="1"/>
          </p:cNvSpPr>
          <p:nvPr>
            <p:ph idx="1"/>
          </p:nvPr>
        </p:nvSpPr>
        <p:spPr>
          <a:xfrm>
            <a:off x="457200" y="1600200"/>
            <a:ext cx="8077200" cy="3657600"/>
          </a:xfrm>
        </p:spPr>
        <p:txBody>
          <a:bodyPr/>
          <a:lstStyle/>
          <a:p>
            <a:pPr marL="457200" indent="-457200">
              <a:buFont typeface="+mj-lt"/>
              <a:buAutoNum type="arabicPeriod"/>
            </a:pPr>
            <a:r>
              <a:rPr lang="fi-FI" dirty="0" err="1"/>
              <a:t>Philosophy</a:t>
            </a:r>
            <a:r>
              <a:rPr lang="fi-FI" dirty="0"/>
              <a:t> and </a:t>
            </a:r>
            <a:r>
              <a:rPr lang="fi-FI" dirty="0" err="1"/>
              <a:t>psychology</a:t>
            </a:r>
            <a:r>
              <a:rPr lang="fi-FI" dirty="0"/>
              <a:t> (Markus, Pekka)</a:t>
            </a:r>
          </a:p>
          <a:p>
            <a:pPr marL="457200" indent="-457200">
              <a:buFont typeface="+mj-lt"/>
              <a:buAutoNum type="arabicPeriod"/>
            </a:pPr>
            <a:r>
              <a:rPr lang="fi-FI" dirty="0"/>
              <a:t>Human </a:t>
            </a:r>
            <a:r>
              <a:rPr lang="fi-FI" dirty="0" err="1"/>
              <a:t>growth</a:t>
            </a:r>
            <a:r>
              <a:rPr lang="fi-FI" dirty="0"/>
              <a:t> and sport </a:t>
            </a:r>
            <a:r>
              <a:rPr lang="fi-FI" dirty="0" err="1"/>
              <a:t>injury</a:t>
            </a:r>
            <a:r>
              <a:rPr lang="fi-FI" dirty="0"/>
              <a:t> (Kimmo)</a:t>
            </a:r>
          </a:p>
          <a:p>
            <a:pPr marL="457200" indent="-457200">
              <a:buFont typeface="+mj-lt"/>
              <a:buAutoNum type="arabicPeriod"/>
            </a:pPr>
            <a:r>
              <a:rPr lang="fi-FI" dirty="0" err="1"/>
              <a:t>Physical</a:t>
            </a:r>
            <a:r>
              <a:rPr lang="fi-FI" dirty="0"/>
              <a:t> </a:t>
            </a:r>
            <a:r>
              <a:rPr lang="fi-FI" dirty="0" err="1"/>
              <a:t>conditioning</a:t>
            </a:r>
            <a:r>
              <a:rPr lang="fi-FI" dirty="0"/>
              <a:t> (Mika)</a:t>
            </a:r>
          </a:p>
          <a:p>
            <a:pPr marL="0" indent="0">
              <a:buNone/>
            </a:pPr>
            <a:endParaRPr lang="fi-FI" dirty="0"/>
          </a:p>
          <a:p>
            <a:pPr marL="0" indent="0">
              <a:buNone/>
            </a:pPr>
            <a:r>
              <a:rPr lang="fi-FI" dirty="0" err="1"/>
              <a:t>Links</a:t>
            </a:r>
            <a:r>
              <a:rPr lang="fi-FI" dirty="0"/>
              <a:t>:</a:t>
            </a:r>
          </a:p>
          <a:p>
            <a:pPr marL="457200" indent="-457200">
              <a:buAutoNum type="arabicPeriod"/>
            </a:pPr>
            <a:r>
              <a:rPr lang="fi-FI" dirty="0">
                <a:hlinkClick r:id="rId2"/>
              </a:rPr>
              <a:t>https://edu.flinga.fi/s/E6Y96JR</a:t>
            </a:r>
            <a:endParaRPr lang="fi-FI" dirty="0"/>
          </a:p>
          <a:p>
            <a:pPr marL="457200" indent="-457200">
              <a:buAutoNum type="arabicPeriod"/>
            </a:pPr>
            <a:r>
              <a:rPr lang="fi-FI" dirty="0">
                <a:hlinkClick r:id="rId3"/>
              </a:rPr>
              <a:t>https://edu.flinga.fi/s/EEMD276</a:t>
            </a:r>
            <a:endParaRPr lang="fi-FI" dirty="0"/>
          </a:p>
          <a:p>
            <a:pPr marL="457200" indent="-457200">
              <a:buAutoNum type="arabicPeriod"/>
            </a:pPr>
            <a:r>
              <a:rPr lang="fi-FI" dirty="0">
                <a:hlinkClick r:id="rId4"/>
              </a:rPr>
              <a:t>https://edu.flinga.fi/s/EEDEBM9</a:t>
            </a:r>
            <a:endParaRPr lang="fi-FI" dirty="0"/>
          </a:p>
          <a:p>
            <a:pPr marL="457200" indent="-457200">
              <a:buAutoNum type="arabicPeriod"/>
            </a:pPr>
            <a:endParaRPr lang="fi-FI" dirty="0"/>
          </a:p>
          <a:p>
            <a:pPr marL="0" indent="0">
              <a:buNone/>
            </a:pPr>
            <a:endParaRPr lang="fi-FI" dirty="0"/>
          </a:p>
          <a:p>
            <a:pPr marL="0" indent="0">
              <a:buNone/>
            </a:pPr>
            <a:endParaRPr lang="fi-FI" dirty="0"/>
          </a:p>
        </p:txBody>
      </p:sp>
      <p:sp>
        <p:nvSpPr>
          <p:cNvPr id="4" name="Date Placeholder 3">
            <a:extLst>
              <a:ext uri="{FF2B5EF4-FFF2-40B4-BE49-F238E27FC236}">
                <a16:creationId xmlns:a16="http://schemas.microsoft.com/office/drawing/2014/main" id="{62940A4D-C4E8-4AD6-8983-D296BAC34BCF}"/>
              </a:ext>
            </a:extLst>
          </p:cNvPr>
          <p:cNvSpPr>
            <a:spLocks noGrp="1"/>
          </p:cNvSpPr>
          <p:nvPr>
            <p:ph type="dt" sz="half" idx="10"/>
          </p:nvPr>
        </p:nvSpPr>
        <p:spPr/>
        <p:txBody>
          <a:bodyPr/>
          <a:lstStyle/>
          <a:p>
            <a:pPr>
              <a:defRPr/>
            </a:pPr>
            <a:fld id="{EE1212A4-7191-4937-B8CA-030D897BACAD}" type="datetime1">
              <a:rPr lang="fi-FI" altLang="fi-FI" smtClean="0"/>
              <a:pPr>
                <a:defRPr/>
              </a:pPr>
              <a:t>13.7.2022</a:t>
            </a:fld>
            <a:endParaRPr lang="fi-FI" altLang="fi-FI"/>
          </a:p>
        </p:txBody>
      </p:sp>
      <p:sp>
        <p:nvSpPr>
          <p:cNvPr id="6" name="Slide Number Placeholder 5">
            <a:extLst>
              <a:ext uri="{FF2B5EF4-FFF2-40B4-BE49-F238E27FC236}">
                <a16:creationId xmlns:a16="http://schemas.microsoft.com/office/drawing/2014/main" id="{97F5D02F-58FA-4F69-AC31-39E018D14A0C}"/>
              </a:ext>
            </a:extLst>
          </p:cNvPr>
          <p:cNvSpPr>
            <a:spLocks noGrp="1"/>
          </p:cNvSpPr>
          <p:nvPr>
            <p:ph type="sldNum" sz="quarter" idx="12"/>
          </p:nvPr>
        </p:nvSpPr>
        <p:spPr/>
        <p:txBody>
          <a:bodyPr/>
          <a:lstStyle/>
          <a:p>
            <a:pPr>
              <a:defRPr/>
            </a:pPr>
            <a:fld id="{D5EBF435-A785-4395-8ECF-0091AC2F1189}" type="slidenum">
              <a:rPr lang="fi-FI" altLang="fi-FI" smtClean="0"/>
              <a:pPr>
                <a:defRPr/>
              </a:pPr>
              <a:t>28</a:t>
            </a:fld>
            <a:endParaRPr lang="fi-FI" altLang="fi-FI"/>
          </a:p>
        </p:txBody>
      </p:sp>
    </p:spTree>
    <p:extLst>
      <p:ext uri="{BB962C8B-B14F-4D97-AF65-F5344CB8AC3E}">
        <p14:creationId xmlns:p14="http://schemas.microsoft.com/office/powerpoint/2010/main" val="3782541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4E3E81A-F42C-451F-88C0-682DE8CF5FC6}"/>
              </a:ext>
            </a:extLst>
          </p:cNvPr>
          <p:cNvPicPr>
            <a:picLocks noGrp="1" noChangeAspect="1"/>
          </p:cNvPicPr>
          <p:nvPr>
            <p:ph idx="1"/>
          </p:nvPr>
        </p:nvPicPr>
        <p:blipFill>
          <a:blip r:embed="rId2"/>
          <a:stretch>
            <a:fillRect/>
          </a:stretch>
        </p:blipFill>
        <p:spPr>
          <a:xfrm>
            <a:off x="429768" y="0"/>
            <a:ext cx="6814240" cy="6652675"/>
          </a:xfrm>
          <a:prstGeom prst="rect">
            <a:avLst/>
          </a:prstGeom>
        </p:spPr>
      </p:pic>
      <p:sp>
        <p:nvSpPr>
          <p:cNvPr id="4" name="Date Placeholder 3">
            <a:extLst>
              <a:ext uri="{FF2B5EF4-FFF2-40B4-BE49-F238E27FC236}">
                <a16:creationId xmlns:a16="http://schemas.microsoft.com/office/drawing/2014/main" id="{56385EC1-5B66-4C97-B1C2-C0992D5FB2E7}"/>
              </a:ext>
            </a:extLst>
          </p:cNvPr>
          <p:cNvSpPr>
            <a:spLocks noGrp="1"/>
          </p:cNvSpPr>
          <p:nvPr>
            <p:ph type="dt" sz="half" idx="10"/>
          </p:nvPr>
        </p:nvSpPr>
        <p:spPr/>
        <p:txBody>
          <a:bodyPr/>
          <a:lstStyle/>
          <a:p>
            <a:pPr>
              <a:defRPr/>
            </a:pPr>
            <a:fld id="{EE1212A4-7191-4937-B8CA-030D897BACAD}" type="datetime1">
              <a:rPr lang="fi-FI" altLang="fi-FI" smtClean="0"/>
              <a:pPr>
                <a:defRPr/>
              </a:pPr>
              <a:t>13.7.2022</a:t>
            </a:fld>
            <a:endParaRPr lang="fi-FI" altLang="fi-FI"/>
          </a:p>
        </p:txBody>
      </p:sp>
      <p:sp>
        <p:nvSpPr>
          <p:cNvPr id="6" name="Slide Number Placeholder 5">
            <a:extLst>
              <a:ext uri="{FF2B5EF4-FFF2-40B4-BE49-F238E27FC236}">
                <a16:creationId xmlns:a16="http://schemas.microsoft.com/office/drawing/2014/main" id="{652B369F-BFAC-4B8D-9D83-3D94042D416E}"/>
              </a:ext>
            </a:extLst>
          </p:cNvPr>
          <p:cNvSpPr>
            <a:spLocks noGrp="1"/>
          </p:cNvSpPr>
          <p:nvPr>
            <p:ph type="sldNum" sz="quarter" idx="12"/>
          </p:nvPr>
        </p:nvSpPr>
        <p:spPr/>
        <p:txBody>
          <a:bodyPr/>
          <a:lstStyle/>
          <a:p>
            <a:pPr>
              <a:defRPr/>
            </a:pPr>
            <a:fld id="{D5EBF435-A785-4395-8ECF-0091AC2F1189}" type="slidenum">
              <a:rPr lang="fi-FI" altLang="fi-FI" smtClean="0"/>
              <a:pPr>
                <a:defRPr/>
              </a:pPr>
              <a:t>29</a:t>
            </a:fld>
            <a:endParaRPr lang="fi-FI" altLang="fi-FI"/>
          </a:p>
        </p:txBody>
      </p:sp>
    </p:spTree>
    <p:extLst>
      <p:ext uri="{BB962C8B-B14F-4D97-AF65-F5344CB8AC3E}">
        <p14:creationId xmlns:p14="http://schemas.microsoft.com/office/powerpoint/2010/main" val="383558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B93FC90C-A29F-4C70-9004-FF18F63FE8E9}"/>
              </a:ext>
            </a:extLst>
          </p:cNvPr>
          <p:cNvPicPr>
            <a:picLocks noGrp="1" noChangeAspect="1"/>
          </p:cNvPicPr>
          <p:nvPr>
            <p:ph idx="1"/>
          </p:nvPr>
        </p:nvPicPr>
        <p:blipFill>
          <a:blip r:embed="rId2"/>
          <a:stretch>
            <a:fillRect/>
          </a:stretch>
        </p:blipFill>
        <p:spPr>
          <a:xfrm>
            <a:off x="365760" y="1328102"/>
            <a:ext cx="8061960" cy="4767898"/>
          </a:xfrm>
        </p:spPr>
      </p:pic>
      <p:sp>
        <p:nvSpPr>
          <p:cNvPr id="4" name="Date Placeholder 3">
            <a:extLst>
              <a:ext uri="{FF2B5EF4-FFF2-40B4-BE49-F238E27FC236}">
                <a16:creationId xmlns:a16="http://schemas.microsoft.com/office/drawing/2014/main" id="{E02D63D2-284B-40E7-8FD6-3F9B8A331250}"/>
              </a:ext>
            </a:extLst>
          </p:cNvPr>
          <p:cNvSpPr>
            <a:spLocks noGrp="1"/>
          </p:cNvSpPr>
          <p:nvPr>
            <p:ph type="dt" sz="half" idx="10"/>
          </p:nvPr>
        </p:nvSpPr>
        <p:spPr/>
        <p:txBody>
          <a:bodyPr/>
          <a:lstStyle/>
          <a:p>
            <a:pPr>
              <a:defRPr/>
            </a:pPr>
            <a:fld id="{EE1212A4-7191-4937-B8CA-030D897BACAD}" type="datetime1">
              <a:rPr lang="fi-FI" altLang="fi-FI" smtClean="0"/>
              <a:pPr>
                <a:defRPr/>
              </a:pPr>
              <a:t>13.7.2022</a:t>
            </a:fld>
            <a:endParaRPr lang="fi-FI" altLang="fi-FI"/>
          </a:p>
        </p:txBody>
      </p:sp>
      <p:sp>
        <p:nvSpPr>
          <p:cNvPr id="6" name="Slide Number Placeholder 5">
            <a:extLst>
              <a:ext uri="{FF2B5EF4-FFF2-40B4-BE49-F238E27FC236}">
                <a16:creationId xmlns:a16="http://schemas.microsoft.com/office/drawing/2014/main" id="{39753C37-1D12-49FA-97A9-7F9EAFFA1180}"/>
              </a:ext>
            </a:extLst>
          </p:cNvPr>
          <p:cNvSpPr>
            <a:spLocks noGrp="1"/>
          </p:cNvSpPr>
          <p:nvPr>
            <p:ph type="sldNum" sz="quarter" idx="12"/>
          </p:nvPr>
        </p:nvSpPr>
        <p:spPr/>
        <p:txBody>
          <a:bodyPr/>
          <a:lstStyle/>
          <a:p>
            <a:pPr>
              <a:defRPr/>
            </a:pPr>
            <a:fld id="{D5EBF435-A785-4395-8ECF-0091AC2F1189}" type="slidenum">
              <a:rPr lang="fi-FI" altLang="fi-FI" smtClean="0"/>
              <a:pPr>
                <a:defRPr/>
              </a:pPr>
              <a:t>30</a:t>
            </a:fld>
            <a:endParaRPr lang="fi-FI" altLang="fi-FI"/>
          </a:p>
        </p:txBody>
      </p:sp>
    </p:spTree>
    <p:extLst>
      <p:ext uri="{BB962C8B-B14F-4D97-AF65-F5344CB8AC3E}">
        <p14:creationId xmlns:p14="http://schemas.microsoft.com/office/powerpoint/2010/main" val="16205554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113BBCB-49A9-497B-A2BD-EAB0CDA5781A}"/>
              </a:ext>
            </a:extLst>
          </p:cNvPr>
          <p:cNvPicPr>
            <a:picLocks noChangeAspect="1"/>
          </p:cNvPicPr>
          <p:nvPr/>
        </p:nvPicPr>
        <p:blipFill>
          <a:blip r:embed="rId2"/>
          <a:stretch>
            <a:fillRect/>
          </a:stretch>
        </p:blipFill>
        <p:spPr>
          <a:xfrm>
            <a:off x="457199" y="215159"/>
            <a:ext cx="7509021" cy="1970257"/>
          </a:xfrm>
          <a:prstGeom prst="rect">
            <a:avLst/>
          </a:prstGeom>
        </p:spPr>
      </p:pic>
      <p:sp>
        <p:nvSpPr>
          <p:cNvPr id="4" name="Date Placeholder 3">
            <a:extLst>
              <a:ext uri="{FF2B5EF4-FFF2-40B4-BE49-F238E27FC236}">
                <a16:creationId xmlns:a16="http://schemas.microsoft.com/office/drawing/2014/main" id="{E760F9BF-3F7B-4DB5-AABD-D9E926C5FC04}"/>
              </a:ext>
            </a:extLst>
          </p:cNvPr>
          <p:cNvSpPr>
            <a:spLocks noGrp="1"/>
          </p:cNvSpPr>
          <p:nvPr>
            <p:ph type="dt" sz="half" idx="10"/>
          </p:nvPr>
        </p:nvSpPr>
        <p:spPr/>
        <p:txBody>
          <a:bodyPr/>
          <a:lstStyle/>
          <a:p>
            <a:pPr>
              <a:defRPr/>
            </a:pPr>
            <a:fld id="{EE1212A4-7191-4937-B8CA-030D897BACAD}" type="datetime1">
              <a:rPr lang="fi-FI" altLang="fi-FI" smtClean="0"/>
              <a:pPr>
                <a:defRPr/>
              </a:pPr>
              <a:t>13.7.2022</a:t>
            </a:fld>
            <a:endParaRPr lang="fi-FI" altLang="fi-FI"/>
          </a:p>
        </p:txBody>
      </p:sp>
      <p:sp>
        <p:nvSpPr>
          <p:cNvPr id="5" name="Footer Placeholder 4">
            <a:extLst>
              <a:ext uri="{FF2B5EF4-FFF2-40B4-BE49-F238E27FC236}">
                <a16:creationId xmlns:a16="http://schemas.microsoft.com/office/drawing/2014/main" id="{65490C8E-335B-457D-8632-E832B3E06801}"/>
              </a:ext>
            </a:extLst>
          </p:cNvPr>
          <p:cNvSpPr>
            <a:spLocks noGrp="1"/>
          </p:cNvSpPr>
          <p:nvPr>
            <p:ph type="ftr" sz="quarter" idx="11"/>
          </p:nvPr>
        </p:nvSpPr>
        <p:spPr/>
        <p:txBody>
          <a:bodyPr/>
          <a:lstStyle/>
          <a:p>
            <a:pPr>
              <a:defRPr/>
            </a:pPr>
            <a:r>
              <a:rPr lang="fi-FI" altLang="fi-FI"/>
              <a:t>Malli kalvopohjasta</a:t>
            </a:r>
          </a:p>
        </p:txBody>
      </p:sp>
      <p:sp>
        <p:nvSpPr>
          <p:cNvPr id="6" name="Slide Number Placeholder 5">
            <a:extLst>
              <a:ext uri="{FF2B5EF4-FFF2-40B4-BE49-F238E27FC236}">
                <a16:creationId xmlns:a16="http://schemas.microsoft.com/office/drawing/2014/main" id="{B2068FE9-8057-4077-B8C8-3259D911FBCB}"/>
              </a:ext>
            </a:extLst>
          </p:cNvPr>
          <p:cNvSpPr>
            <a:spLocks noGrp="1"/>
          </p:cNvSpPr>
          <p:nvPr>
            <p:ph type="sldNum" sz="quarter" idx="12"/>
          </p:nvPr>
        </p:nvSpPr>
        <p:spPr/>
        <p:txBody>
          <a:bodyPr/>
          <a:lstStyle/>
          <a:p>
            <a:pPr>
              <a:defRPr/>
            </a:pPr>
            <a:fld id="{D5EBF435-A785-4395-8ECF-0091AC2F1189}" type="slidenum">
              <a:rPr lang="fi-FI" altLang="fi-FI" smtClean="0"/>
              <a:pPr>
                <a:defRPr/>
              </a:pPr>
              <a:t>31</a:t>
            </a:fld>
            <a:endParaRPr lang="fi-FI" altLang="fi-FI"/>
          </a:p>
        </p:txBody>
      </p:sp>
      <p:pic>
        <p:nvPicPr>
          <p:cNvPr id="8" name="Picture 7">
            <a:extLst>
              <a:ext uri="{FF2B5EF4-FFF2-40B4-BE49-F238E27FC236}">
                <a16:creationId xmlns:a16="http://schemas.microsoft.com/office/drawing/2014/main" id="{C817ED97-6FB4-4D38-9BF8-3B4E4C148A0C}"/>
              </a:ext>
            </a:extLst>
          </p:cNvPr>
          <p:cNvPicPr>
            <a:picLocks noChangeAspect="1"/>
          </p:cNvPicPr>
          <p:nvPr/>
        </p:nvPicPr>
        <p:blipFill>
          <a:blip r:embed="rId2"/>
          <a:stretch>
            <a:fillRect/>
          </a:stretch>
        </p:blipFill>
        <p:spPr>
          <a:xfrm>
            <a:off x="667780" y="2748047"/>
            <a:ext cx="7298440" cy="1915004"/>
          </a:xfrm>
          <a:prstGeom prst="rect">
            <a:avLst/>
          </a:prstGeom>
        </p:spPr>
      </p:pic>
      <p:pic>
        <p:nvPicPr>
          <p:cNvPr id="9" name="Picture 8">
            <a:extLst>
              <a:ext uri="{FF2B5EF4-FFF2-40B4-BE49-F238E27FC236}">
                <a16:creationId xmlns:a16="http://schemas.microsoft.com/office/drawing/2014/main" id="{5995C8D8-347D-4D24-98AC-D9D84934BA8C}"/>
              </a:ext>
            </a:extLst>
          </p:cNvPr>
          <p:cNvPicPr>
            <a:picLocks noChangeAspect="1"/>
          </p:cNvPicPr>
          <p:nvPr/>
        </p:nvPicPr>
        <p:blipFill>
          <a:blip r:embed="rId2"/>
          <a:stretch>
            <a:fillRect/>
          </a:stretch>
        </p:blipFill>
        <p:spPr>
          <a:xfrm>
            <a:off x="903866" y="4886495"/>
            <a:ext cx="6792334" cy="1782209"/>
          </a:xfrm>
          <a:prstGeom prst="rect">
            <a:avLst/>
          </a:prstGeom>
        </p:spPr>
      </p:pic>
      <p:sp>
        <p:nvSpPr>
          <p:cNvPr id="2" name="TextBox 1">
            <a:extLst>
              <a:ext uri="{FF2B5EF4-FFF2-40B4-BE49-F238E27FC236}">
                <a16:creationId xmlns:a16="http://schemas.microsoft.com/office/drawing/2014/main" id="{F2B163B9-4E95-4A8C-94BA-C1169BDD4CF3}"/>
              </a:ext>
            </a:extLst>
          </p:cNvPr>
          <p:cNvSpPr txBox="1"/>
          <p:nvPr/>
        </p:nvSpPr>
        <p:spPr>
          <a:xfrm>
            <a:off x="7674746" y="228600"/>
            <a:ext cx="1012055" cy="646331"/>
          </a:xfrm>
          <a:prstGeom prst="rect">
            <a:avLst/>
          </a:prstGeom>
          <a:noFill/>
        </p:spPr>
        <p:txBody>
          <a:bodyPr wrap="square" rtlCol="0">
            <a:spAutoFit/>
          </a:bodyPr>
          <a:lstStyle/>
          <a:p>
            <a:r>
              <a:rPr lang="fi-FI" sz="1200" dirty="0" err="1">
                <a:solidFill>
                  <a:srgbClr val="FF0000"/>
                </a:solidFill>
              </a:rPr>
              <a:t>Philosophy</a:t>
            </a:r>
            <a:r>
              <a:rPr lang="fi-FI" sz="1200" dirty="0">
                <a:solidFill>
                  <a:srgbClr val="FF0000"/>
                </a:solidFill>
              </a:rPr>
              <a:t> and </a:t>
            </a:r>
            <a:r>
              <a:rPr lang="fi-FI" sz="1200" dirty="0" err="1">
                <a:solidFill>
                  <a:srgbClr val="FF0000"/>
                </a:solidFill>
              </a:rPr>
              <a:t>physiology</a:t>
            </a:r>
            <a:endParaRPr lang="fi-FI" sz="1200" dirty="0">
              <a:solidFill>
                <a:srgbClr val="FF0000"/>
              </a:solidFill>
            </a:endParaRPr>
          </a:p>
        </p:txBody>
      </p:sp>
      <p:sp>
        <p:nvSpPr>
          <p:cNvPr id="10" name="TextBox 9">
            <a:extLst>
              <a:ext uri="{FF2B5EF4-FFF2-40B4-BE49-F238E27FC236}">
                <a16:creationId xmlns:a16="http://schemas.microsoft.com/office/drawing/2014/main" id="{A5C7515D-1FFB-4587-9A16-8F4594D7B03B}"/>
              </a:ext>
            </a:extLst>
          </p:cNvPr>
          <p:cNvSpPr txBox="1"/>
          <p:nvPr/>
        </p:nvSpPr>
        <p:spPr>
          <a:xfrm>
            <a:off x="7696200" y="2693025"/>
            <a:ext cx="1012055" cy="830997"/>
          </a:xfrm>
          <a:prstGeom prst="rect">
            <a:avLst/>
          </a:prstGeom>
          <a:noFill/>
        </p:spPr>
        <p:txBody>
          <a:bodyPr wrap="square" rtlCol="0">
            <a:spAutoFit/>
          </a:bodyPr>
          <a:lstStyle/>
          <a:p>
            <a:r>
              <a:rPr lang="fi-FI" sz="1200" dirty="0">
                <a:solidFill>
                  <a:srgbClr val="FF0000"/>
                </a:solidFill>
              </a:rPr>
              <a:t>Human </a:t>
            </a:r>
            <a:r>
              <a:rPr lang="fi-FI" sz="1200" dirty="0" err="1">
                <a:solidFill>
                  <a:srgbClr val="FF0000"/>
                </a:solidFill>
              </a:rPr>
              <a:t>growth</a:t>
            </a:r>
            <a:r>
              <a:rPr lang="fi-FI" sz="1200" dirty="0">
                <a:solidFill>
                  <a:srgbClr val="FF0000"/>
                </a:solidFill>
              </a:rPr>
              <a:t> and </a:t>
            </a:r>
            <a:r>
              <a:rPr lang="fi-FI" sz="1200" dirty="0" err="1">
                <a:solidFill>
                  <a:srgbClr val="FF0000"/>
                </a:solidFill>
              </a:rPr>
              <a:t>injury</a:t>
            </a:r>
            <a:r>
              <a:rPr lang="fi-FI" sz="1200" dirty="0">
                <a:solidFill>
                  <a:srgbClr val="FF0000"/>
                </a:solidFill>
              </a:rPr>
              <a:t> prevention</a:t>
            </a:r>
          </a:p>
        </p:txBody>
      </p:sp>
      <p:sp>
        <p:nvSpPr>
          <p:cNvPr id="11" name="TextBox 10">
            <a:extLst>
              <a:ext uri="{FF2B5EF4-FFF2-40B4-BE49-F238E27FC236}">
                <a16:creationId xmlns:a16="http://schemas.microsoft.com/office/drawing/2014/main" id="{755A3D5C-B998-4DA8-974A-B706FEBB5073}"/>
              </a:ext>
            </a:extLst>
          </p:cNvPr>
          <p:cNvSpPr txBox="1"/>
          <p:nvPr/>
        </p:nvSpPr>
        <p:spPr>
          <a:xfrm>
            <a:off x="7598545" y="4994849"/>
            <a:ext cx="1012055" cy="461665"/>
          </a:xfrm>
          <a:prstGeom prst="rect">
            <a:avLst/>
          </a:prstGeom>
          <a:noFill/>
        </p:spPr>
        <p:txBody>
          <a:bodyPr wrap="square" rtlCol="0">
            <a:spAutoFit/>
          </a:bodyPr>
          <a:lstStyle/>
          <a:p>
            <a:r>
              <a:rPr lang="fi-FI" sz="1200" dirty="0" err="1">
                <a:solidFill>
                  <a:srgbClr val="FF0000"/>
                </a:solidFill>
              </a:rPr>
              <a:t>Physical</a:t>
            </a:r>
            <a:r>
              <a:rPr lang="fi-FI" sz="1200" dirty="0">
                <a:solidFill>
                  <a:srgbClr val="FF0000"/>
                </a:solidFill>
              </a:rPr>
              <a:t> </a:t>
            </a:r>
            <a:r>
              <a:rPr lang="fi-FI" sz="1200" dirty="0" err="1">
                <a:solidFill>
                  <a:srgbClr val="FF0000"/>
                </a:solidFill>
              </a:rPr>
              <a:t>conditioning</a:t>
            </a:r>
            <a:endParaRPr lang="fi-FI" sz="1200" dirty="0">
              <a:solidFill>
                <a:srgbClr val="FF0000"/>
              </a:solidFill>
            </a:endParaRPr>
          </a:p>
        </p:txBody>
      </p:sp>
    </p:spTree>
    <p:extLst>
      <p:ext uri="{BB962C8B-B14F-4D97-AF65-F5344CB8AC3E}">
        <p14:creationId xmlns:p14="http://schemas.microsoft.com/office/powerpoint/2010/main" val="3959188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A0315-0764-4ABF-87AC-A80294D1A263}"/>
              </a:ext>
            </a:extLst>
          </p:cNvPr>
          <p:cNvSpPr>
            <a:spLocks noGrp="1"/>
          </p:cNvSpPr>
          <p:nvPr>
            <p:ph type="title"/>
          </p:nvPr>
        </p:nvSpPr>
        <p:spPr/>
        <p:txBody>
          <a:bodyPr/>
          <a:lstStyle/>
          <a:p>
            <a:r>
              <a:rPr lang="fi-FI" dirty="0"/>
              <a:t>Evaluation </a:t>
            </a:r>
            <a:r>
              <a:rPr lang="fi-FI" dirty="0" err="1"/>
              <a:t>criterias</a:t>
            </a:r>
            <a:r>
              <a:rPr lang="fi-FI" dirty="0"/>
              <a:t> for e-</a:t>
            </a:r>
            <a:r>
              <a:rPr lang="fi-FI" dirty="0" err="1"/>
              <a:t>learning</a:t>
            </a:r>
            <a:r>
              <a:rPr lang="fi-FI" dirty="0"/>
              <a:t> Haaga-Helia</a:t>
            </a:r>
          </a:p>
        </p:txBody>
      </p:sp>
      <p:sp>
        <p:nvSpPr>
          <p:cNvPr id="3" name="Content Placeholder 2">
            <a:extLst>
              <a:ext uri="{FF2B5EF4-FFF2-40B4-BE49-F238E27FC236}">
                <a16:creationId xmlns:a16="http://schemas.microsoft.com/office/drawing/2014/main" id="{309FCDAF-1647-46AA-BD92-9E13BDBC0F50}"/>
              </a:ext>
            </a:extLst>
          </p:cNvPr>
          <p:cNvSpPr>
            <a:spLocks noGrp="1"/>
          </p:cNvSpPr>
          <p:nvPr>
            <p:ph idx="1"/>
          </p:nvPr>
        </p:nvSpPr>
        <p:spPr/>
        <p:txBody>
          <a:bodyPr/>
          <a:lstStyle/>
          <a:p>
            <a:r>
              <a:rPr lang="fi-FI" dirty="0">
                <a:hlinkClick r:id="rId2"/>
              </a:rPr>
              <a:t>LINK HERE</a:t>
            </a:r>
            <a:endParaRPr lang="fi-FI" dirty="0"/>
          </a:p>
        </p:txBody>
      </p:sp>
      <p:sp>
        <p:nvSpPr>
          <p:cNvPr id="4" name="Date Placeholder 3">
            <a:extLst>
              <a:ext uri="{FF2B5EF4-FFF2-40B4-BE49-F238E27FC236}">
                <a16:creationId xmlns:a16="http://schemas.microsoft.com/office/drawing/2014/main" id="{9CCD90A4-EE46-4BA2-8C2F-BA09272043A5}"/>
              </a:ext>
            </a:extLst>
          </p:cNvPr>
          <p:cNvSpPr>
            <a:spLocks noGrp="1"/>
          </p:cNvSpPr>
          <p:nvPr>
            <p:ph type="dt" sz="half" idx="10"/>
          </p:nvPr>
        </p:nvSpPr>
        <p:spPr/>
        <p:txBody>
          <a:bodyPr/>
          <a:lstStyle/>
          <a:p>
            <a:pPr>
              <a:defRPr/>
            </a:pPr>
            <a:fld id="{EE1212A4-7191-4937-B8CA-030D897BACAD}" type="datetime1">
              <a:rPr lang="fi-FI" altLang="fi-FI" smtClean="0"/>
              <a:pPr>
                <a:defRPr/>
              </a:pPr>
              <a:t>13.7.2022</a:t>
            </a:fld>
            <a:endParaRPr lang="fi-FI" altLang="fi-FI"/>
          </a:p>
        </p:txBody>
      </p:sp>
      <p:sp>
        <p:nvSpPr>
          <p:cNvPr id="6" name="Slide Number Placeholder 5">
            <a:extLst>
              <a:ext uri="{FF2B5EF4-FFF2-40B4-BE49-F238E27FC236}">
                <a16:creationId xmlns:a16="http://schemas.microsoft.com/office/drawing/2014/main" id="{801AA291-C412-4EF4-86C2-81B932C23EBB}"/>
              </a:ext>
            </a:extLst>
          </p:cNvPr>
          <p:cNvSpPr>
            <a:spLocks noGrp="1"/>
          </p:cNvSpPr>
          <p:nvPr>
            <p:ph type="sldNum" sz="quarter" idx="12"/>
          </p:nvPr>
        </p:nvSpPr>
        <p:spPr/>
        <p:txBody>
          <a:bodyPr/>
          <a:lstStyle/>
          <a:p>
            <a:pPr>
              <a:defRPr/>
            </a:pPr>
            <a:fld id="{D5EBF435-A785-4395-8ECF-0091AC2F1189}" type="slidenum">
              <a:rPr lang="fi-FI" altLang="fi-FI" smtClean="0"/>
              <a:pPr>
                <a:defRPr/>
              </a:pPr>
              <a:t>32</a:t>
            </a:fld>
            <a:endParaRPr lang="fi-FI" altLang="fi-FI"/>
          </a:p>
        </p:txBody>
      </p:sp>
    </p:spTree>
    <p:extLst>
      <p:ext uri="{BB962C8B-B14F-4D97-AF65-F5344CB8AC3E}">
        <p14:creationId xmlns:p14="http://schemas.microsoft.com/office/powerpoint/2010/main" val="970520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6747" y="1"/>
            <a:ext cx="9144000" cy="562448"/>
          </a:xfrm>
          <a:solidFill>
            <a:schemeClr val="accent1">
              <a:lumMod val="50000"/>
            </a:schemeClr>
          </a:solidFill>
        </p:spPr>
        <p:txBody>
          <a:bodyPr>
            <a:normAutofit/>
          </a:bodyPr>
          <a:lstStyle/>
          <a:p>
            <a:pPr algn="l"/>
            <a:r>
              <a:rPr lang="en-GB" sz="2100" dirty="0">
                <a:solidFill>
                  <a:schemeClr val="bg1"/>
                </a:solidFill>
                <a:latin typeface="+mn-lt"/>
              </a:rPr>
              <a:t>Arena Blended Connected (ABC) Learning Design workshop action plan</a:t>
            </a:r>
          </a:p>
        </p:txBody>
      </p:sp>
      <p:graphicFrame>
        <p:nvGraphicFramePr>
          <p:cNvPr id="6" name="Table 5"/>
          <p:cNvGraphicFramePr>
            <a:graphicFrameLocks noGrp="1"/>
          </p:cNvGraphicFramePr>
          <p:nvPr>
            <p:extLst/>
          </p:nvPr>
        </p:nvGraphicFramePr>
        <p:xfrm>
          <a:off x="167473" y="562777"/>
          <a:ext cx="8842548" cy="5213447"/>
        </p:xfrm>
        <a:graphic>
          <a:graphicData uri="http://schemas.openxmlformats.org/drawingml/2006/table">
            <a:tbl>
              <a:tblPr firstRow="1" bandRow="1">
                <a:tableStyleId>{5C22544A-7EE6-4342-B048-85BDC9FD1C3A}</a:tableStyleId>
              </a:tblPr>
              <a:tblGrid>
                <a:gridCol w="6633732">
                  <a:extLst>
                    <a:ext uri="{9D8B030D-6E8A-4147-A177-3AD203B41FA5}">
                      <a16:colId xmlns:a16="http://schemas.microsoft.com/office/drawing/2014/main" val="20000"/>
                    </a:ext>
                  </a:extLst>
                </a:gridCol>
                <a:gridCol w="2208816">
                  <a:extLst>
                    <a:ext uri="{9D8B030D-6E8A-4147-A177-3AD203B41FA5}">
                      <a16:colId xmlns:a16="http://schemas.microsoft.com/office/drawing/2014/main" val="20001"/>
                    </a:ext>
                  </a:extLst>
                </a:gridCol>
              </a:tblGrid>
              <a:tr h="364951">
                <a:tc>
                  <a:txBody>
                    <a:bodyPr/>
                    <a:lstStyle/>
                    <a:p>
                      <a:r>
                        <a:rPr lang="en-GB" sz="1300">
                          <a:solidFill>
                            <a:sysClr val="windowText" lastClr="000000"/>
                          </a:solidFill>
                        </a:rPr>
                        <a:t>Action plan</a:t>
                      </a:r>
                      <a:endParaRPr lang="en-GB" sz="1300" dirty="0">
                        <a:solidFill>
                          <a:sysClr val="windowText" lastClr="000000"/>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300" dirty="0">
                          <a:solidFill>
                            <a:schemeClr val="tx1"/>
                          </a:solidFill>
                        </a:rPr>
                        <a:t>Who/when</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40971">
                <a:tc>
                  <a:txBody>
                    <a:bodyPr/>
                    <a:lstStyle/>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300" dirty="0"/>
                    </a:p>
                    <a:p>
                      <a:endParaRPr lang="en-GB" sz="1300" dirty="0"/>
                    </a:p>
                    <a:p>
                      <a:endParaRPr lang="en-GB" sz="1300" dirty="0"/>
                    </a:p>
                    <a:p>
                      <a:endParaRPr lang="en-GB" sz="13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371600">
                <a:tc>
                  <a:txBody>
                    <a:bodyPr/>
                    <a:lstStyle/>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p>
                      <a:endParaRPr lang="en-GB" sz="900" dirty="0">
                        <a:solidFill>
                          <a:schemeClr val="bg2">
                            <a:lumMod val="75000"/>
                          </a:schemeClr>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br>
                        <a:rPr lang="en-GB" sz="1300" dirty="0"/>
                      </a:br>
                      <a:endParaRPr lang="en-GB" sz="1300" dirty="0"/>
                    </a:p>
                    <a:p>
                      <a:endParaRPr lang="en-GB" sz="1300" dirty="0"/>
                    </a:p>
                    <a:p>
                      <a:endParaRPr lang="en-GB" sz="13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45029">
                <a:tc>
                  <a:txBody>
                    <a:bodyPr/>
                    <a:lstStyle/>
                    <a:p>
                      <a:endParaRPr lang="en-GB" sz="1300" dirty="0">
                        <a:solidFill>
                          <a:sysClr val="windowText" lastClr="000000"/>
                        </a:solidFill>
                      </a:endParaRPr>
                    </a:p>
                    <a:p>
                      <a:endParaRPr lang="en-GB" sz="1300" dirty="0">
                        <a:solidFill>
                          <a:sysClr val="windowText" lastClr="000000"/>
                        </a:solidFill>
                      </a:endParaRPr>
                    </a:p>
                    <a:p>
                      <a:endParaRPr lang="en-GB" sz="1300" dirty="0">
                        <a:solidFill>
                          <a:sysClr val="windowText" lastClr="000000"/>
                        </a:solidFill>
                      </a:endParaRPr>
                    </a:p>
                    <a:p>
                      <a:endParaRPr lang="en-GB" sz="1300" dirty="0">
                        <a:solidFill>
                          <a:sysClr val="windowText" lastClr="000000"/>
                        </a:solidFill>
                      </a:endParaRPr>
                    </a:p>
                    <a:p>
                      <a:endParaRPr lang="en-GB" sz="1300" dirty="0">
                        <a:solidFill>
                          <a:sysClr val="windowText" lastClr="000000"/>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300" dirty="0"/>
                    </a:p>
                    <a:p>
                      <a:endParaRPr lang="en-GB" sz="1300" dirty="0"/>
                    </a:p>
                    <a:p>
                      <a:endParaRPr lang="en-GB" sz="1300" dirty="0"/>
                    </a:p>
                    <a:p>
                      <a:endParaRPr lang="en-GB" sz="13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45029">
                <a:tc>
                  <a:txBody>
                    <a:bodyPr/>
                    <a:lstStyle/>
                    <a:p>
                      <a:endParaRPr lang="en-GB" sz="1300" dirty="0">
                        <a:solidFill>
                          <a:sysClr val="windowText" lastClr="000000"/>
                        </a:solidFill>
                      </a:endParaRPr>
                    </a:p>
                    <a:p>
                      <a:endParaRPr lang="en-GB" sz="1300" dirty="0">
                        <a:solidFill>
                          <a:sysClr val="windowText" lastClr="000000"/>
                        </a:solidFill>
                      </a:endParaRPr>
                    </a:p>
                    <a:p>
                      <a:endParaRPr lang="en-GB" sz="1300" dirty="0">
                        <a:solidFill>
                          <a:sysClr val="windowText" lastClr="000000"/>
                        </a:solidFill>
                      </a:endParaRPr>
                    </a:p>
                    <a:p>
                      <a:endParaRPr lang="en-GB" sz="1300" dirty="0">
                        <a:solidFill>
                          <a:sysClr val="windowText" lastClr="000000"/>
                        </a:solidFill>
                      </a:endParaRPr>
                    </a:p>
                    <a:p>
                      <a:endParaRPr lang="en-GB" sz="1300" dirty="0">
                        <a:solidFill>
                          <a:sysClr val="windowText" lastClr="000000"/>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300" dirty="0"/>
                    </a:p>
                    <a:p>
                      <a:endParaRPr lang="en-GB" sz="1300" dirty="0"/>
                    </a:p>
                    <a:p>
                      <a:endParaRPr lang="en-GB" sz="1300" dirty="0"/>
                    </a:p>
                    <a:p>
                      <a:endParaRPr lang="en-GB" sz="13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5" name="Subtitle 2"/>
          <p:cNvSpPr>
            <a:spLocks noGrp="1"/>
          </p:cNvSpPr>
          <p:nvPr>
            <p:ph type="subTitle" idx="1"/>
          </p:nvPr>
        </p:nvSpPr>
        <p:spPr>
          <a:xfrm>
            <a:off x="2123440" y="6604001"/>
            <a:ext cx="7020560" cy="254000"/>
          </a:xfrm>
          <a:solidFill>
            <a:schemeClr val="accent1">
              <a:lumMod val="50000"/>
            </a:schemeClr>
          </a:solidFill>
        </p:spPr>
        <p:txBody>
          <a:bodyPr anchor="ctr">
            <a:noAutofit/>
          </a:bodyPr>
          <a:lstStyle/>
          <a:p>
            <a:pPr algn="l"/>
            <a:r>
              <a:rPr lang="en-GB" sz="607" dirty="0">
                <a:solidFill>
                  <a:schemeClr val="bg1"/>
                </a:solidFill>
              </a:rPr>
              <a:t>ABC Learning Design workshop by Clive Young and Natasa Perovic, UCL. (2015).Learning types, Laurillard, D. (2012). Resources available from https://abc-ld.org</a:t>
            </a:r>
          </a:p>
        </p:txBody>
      </p:sp>
      <p:pic>
        <p:nvPicPr>
          <p:cNvPr id="7" name="Picture 6" descr="http://mirrors.creativecommons.org/presskit/buttons/88x31/png/by-nc-s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53" y="6133966"/>
            <a:ext cx="1860773" cy="652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203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F4F5548-6323-4EA5-8464-221A6BD9FD75}"/>
              </a:ext>
            </a:extLst>
          </p:cNvPr>
          <p:cNvSpPr>
            <a:spLocks noGrp="1"/>
          </p:cNvSpPr>
          <p:nvPr>
            <p:ph type="dt" sz="half" idx="10"/>
          </p:nvPr>
        </p:nvSpPr>
        <p:spPr/>
        <p:txBody>
          <a:bodyPr/>
          <a:lstStyle/>
          <a:p>
            <a:pPr>
              <a:defRPr/>
            </a:pPr>
            <a:fld id="{EE1212A4-7191-4937-B8CA-030D897BACAD}" type="datetime1">
              <a:rPr lang="fi-FI" altLang="fi-FI" smtClean="0"/>
              <a:pPr>
                <a:defRPr/>
              </a:pPr>
              <a:t>13.7.2022</a:t>
            </a:fld>
            <a:endParaRPr lang="fi-FI" altLang="fi-FI"/>
          </a:p>
        </p:txBody>
      </p:sp>
      <p:sp>
        <p:nvSpPr>
          <p:cNvPr id="6" name="Slide Number Placeholder 5">
            <a:extLst>
              <a:ext uri="{FF2B5EF4-FFF2-40B4-BE49-F238E27FC236}">
                <a16:creationId xmlns:a16="http://schemas.microsoft.com/office/drawing/2014/main" id="{4CE5292D-F426-44BD-9F62-E2189D46C2B0}"/>
              </a:ext>
            </a:extLst>
          </p:cNvPr>
          <p:cNvSpPr>
            <a:spLocks noGrp="1"/>
          </p:cNvSpPr>
          <p:nvPr>
            <p:ph type="sldNum" sz="quarter" idx="12"/>
          </p:nvPr>
        </p:nvSpPr>
        <p:spPr/>
        <p:txBody>
          <a:bodyPr/>
          <a:lstStyle/>
          <a:p>
            <a:pPr>
              <a:defRPr/>
            </a:pPr>
            <a:fld id="{D5EBF435-A785-4395-8ECF-0091AC2F1189}" type="slidenum">
              <a:rPr lang="fi-FI" altLang="fi-FI" smtClean="0"/>
              <a:pPr>
                <a:defRPr/>
              </a:pPr>
              <a:t>34</a:t>
            </a:fld>
            <a:endParaRPr lang="fi-FI" altLang="fi-FI"/>
          </a:p>
        </p:txBody>
      </p:sp>
      <p:pic>
        <p:nvPicPr>
          <p:cNvPr id="11" name="Picture 10">
            <a:extLst>
              <a:ext uri="{FF2B5EF4-FFF2-40B4-BE49-F238E27FC236}">
                <a16:creationId xmlns:a16="http://schemas.microsoft.com/office/drawing/2014/main" id="{A9DA1383-70EA-447F-9E54-5DEBE0742865}"/>
              </a:ext>
            </a:extLst>
          </p:cNvPr>
          <p:cNvPicPr>
            <a:picLocks noChangeAspect="1"/>
          </p:cNvPicPr>
          <p:nvPr/>
        </p:nvPicPr>
        <p:blipFill>
          <a:blip r:embed="rId2"/>
          <a:stretch>
            <a:fillRect/>
          </a:stretch>
        </p:blipFill>
        <p:spPr>
          <a:xfrm>
            <a:off x="898276" y="1447799"/>
            <a:ext cx="5949564" cy="4802268"/>
          </a:xfrm>
          <a:prstGeom prst="rect">
            <a:avLst/>
          </a:prstGeom>
        </p:spPr>
      </p:pic>
    </p:spTree>
    <p:extLst>
      <p:ext uri="{BB962C8B-B14F-4D97-AF65-F5344CB8AC3E}">
        <p14:creationId xmlns:p14="http://schemas.microsoft.com/office/powerpoint/2010/main" val="558147938"/>
      </p:ext>
    </p:extLst>
  </p:cSld>
  <p:clrMapOvr>
    <a:masterClrMapping/>
  </p:clrMapOvr>
</p:sld>
</file>

<file path=ppt/theme/theme1.xml><?xml version="1.0" encoding="utf-8"?>
<a:theme xmlns:a="http://schemas.openxmlformats.org/drawingml/2006/main" name="HY_2016">
  <a:themeElements>
    <a:clrScheme name="HY2016">
      <a:dk1>
        <a:sysClr val="windowText" lastClr="000000"/>
      </a:dk1>
      <a:lt1>
        <a:srgbClr val="FFFFFF"/>
      </a:lt1>
      <a:dk2>
        <a:srgbClr val="8C8A87"/>
      </a:dk2>
      <a:lt2>
        <a:srgbClr val="FFFFFF"/>
      </a:lt2>
      <a:accent1>
        <a:srgbClr val="0E4073"/>
      </a:accent1>
      <a:accent2>
        <a:srgbClr val="7B3CB4"/>
      </a:accent2>
      <a:accent3>
        <a:srgbClr val="45BC9F"/>
      </a:accent3>
      <a:accent4>
        <a:srgbClr val="A5E363"/>
      </a:accent4>
      <a:accent5>
        <a:srgbClr val="7ECEF1"/>
      </a:accent5>
      <a:accent6>
        <a:srgbClr val="FFE263"/>
      </a:accent6>
      <a:hlink>
        <a:srgbClr val="0091D0"/>
      </a:hlink>
      <a:folHlink>
        <a:srgbClr val="8C8A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a:spPr>
      <a:bodyPr vert="horz" wrap="square" lIns="0" tIns="0" rIns="0" bIns="0" numCol="1" anchor="ctr" anchorCtr="0" compatLnSpc="1">
        <a:prstTxWarp prst="textNoShape">
          <a:avLst/>
        </a:prstTxWarp>
      </a:bodyPr>
      <a:lstStyle>
        <a:defPPr>
          <a:defRPr dirty="0" err="1" smtClean="0"/>
        </a:defPPr>
      </a:lstStyle>
    </a:txDef>
  </a:objectDefaults>
  <a:extraClrSchemeLst/>
  <a:extLst>
    <a:ext uri="{05A4C25C-085E-4340-85A3-A5531E510DB2}">
      <thm15:themeFamily xmlns:thm15="http://schemas.microsoft.com/office/thememl/2012/main" name="tyopajakortit_fi.potx" id="{C31D2F99-A37B-4CD6-827F-756CBE69FA4F}" vid="{D4960226-3DE7-41F9-BB8C-D2EFFFEEAA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yopajakortit_fi.potx" id="{C31D2F99-A37B-4CD6-827F-756CBE69FA4F}" vid="{74782A2E-941F-459E-B97F-4D93935202CB}"/>
    </a:ext>
  </a:extLst>
</a:theme>
</file>

<file path=ppt/theme/theme3.xml><?xml version="1.0" encoding="utf-8"?>
<a:theme xmlns:a="http://schemas.openxmlformats.org/drawingml/2006/main" name="1_Office-teema">
  <a:themeElements>
    <a:clrScheme name="Office-te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teema">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i-FI" altLang="fi-FI"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i-FI" altLang="fi-FI"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te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HHppkalvo_fin [Compatibility Mode]" id="{906B14B2-0AF5-4775-8DA6-502D016C1B6A}" vid="{A742E042-FC5F-454D-ACB5-9CBF60A8B1B7}"/>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HY (konserni)">
      <a:dk1>
        <a:sysClr val="windowText" lastClr="000000"/>
      </a:dk1>
      <a:lt1>
        <a:srgbClr val="FFFFFF"/>
      </a:lt1>
      <a:dk2>
        <a:srgbClr val="8C8A87"/>
      </a:dk2>
      <a:lt2>
        <a:srgbClr val="FFFFFF"/>
      </a:lt2>
      <a:accent1>
        <a:srgbClr val="8C8A87"/>
      </a:accent1>
      <a:accent2>
        <a:srgbClr val="1E1C77"/>
      </a:accent2>
      <a:accent3>
        <a:srgbClr val="FCA311"/>
      </a:accent3>
      <a:accent4>
        <a:srgbClr val="256EC7"/>
      </a:accent4>
      <a:accent5>
        <a:srgbClr val="8EAC7D"/>
      </a:accent5>
      <a:accent6>
        <a:srgbClr val="718A93"/>
      </a:accent6>
      <a:hlink>
        <a:srgbClr val="FCA311"/>
      </a:hlink>
      <a:folHlink>
        <a:srgbClr val="8C8A87"/>
      </a:folHlink>
    </a:clrScheme>
    <a:fontScheme name="Basic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HY (konserni)">
      <a:dk1>
        <a:sysClr val="windowText" lastClr="000000"/>
      </a:dk1>
      <a:lt1>
        <a:srgbClr val="FFFFFF"/>
      </a:lt1>
      <a:dk2>
        <a:srgbClr val="8C8A87"/>
      </a:dk2>
      <a:lt2>
        <a:srgbClr val="FFFFFF"/>
      </a:lt2>
      <a:accent1>
        <a:srgbClr val="8C8A87"/>
      </a:accent1>
      <a:accent2>
        <a:srgbClr val="1E1C77"/>
      </a:accent2>
      <a:accent3>
        <a:srgbClr val="FCA311"/>
      </a:accent3>
      <a:accent4>
        <a:srgbClr val="256EC7"/>
      </a:accent4>
      <a:accent5>
        <a:srgbClr val="8EAC7D"/>
      </a:accent5>
      <a:accent6>
        <a:srgbClr val="718A93"/>
      </a:accent6>
      <a:hlink>
        <a:srgbClr val="FCA311"/>
      </a:hlink>
      <a:folHlink>
        <a:srgbClr val="8C8A87"/>
      </a:folHlink>
    </a:clrScheme>
    <a:fontScheme name="Basic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as" ma:contentTypeID="0x0101008DB4ACCC0CC7AC41B09615D0C627BA6A" ma:contentTypeVersion="14" ma:contentTypeDescription="Kurkite naują dokumentą." ma:contentTypeScope="" ma:versionID="bc73e4955393b4f803bc51fc648e5089">
  <xsd:schema xmlns:xsd="http://www.w3.org/2001/XMLSchema" xmlns:xs="http://www.w3.org/2001/XMLSchema" xmlns:p="http://schemas.microsoft.com/office/2006/metadata/properties" xmlns:ns3="a11b27ff-8fa3-4977-acc7-0a468c811ff9" xmlns:ns4="ced80948-75d5-4a32-9fa3-3fc544da3fb2" targetNamespace="http://schemas.microsoft.com/office/2006/metadata/properties" ma:root="true" ma:fieldsID="c6cfbe16ccd012cea90ff83300d02486" ns3:_="" ns4:_="">
    <xsd:import namespace="a11b27ff-8fa3-4977-acc7-0a468c811ff9"/>
    <xsd:import namespace="ced80948-75d5-4a32-9fa3-3fc544da3fb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1b27ff-8fa3-4977-acc7-0a468c811ff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d80948-75d5-4a32-9fa3-3fc544da3fb2" elementFormDefault="qualified">
    <xsd:import namespace="http://schemas.microsoft.com/office/2006/documentManagement/types"/>
    <xsd:import namespace="http://schemas.microsoft.com/office/infopath/2007/PartnerControls"/>
    <xsd:element name="SharedWithUsers" ma:index="18"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Bendrinta su išsamia informacija" ma:internalName="SharedWithDetails" ma:readOnly="true">
      <xsd:simpleType>
        <xsd:restriction base="dms:Note">
          <xsd:maxLength value="255"/>
        </xsd:restriction>
      </xsd:simpleType>
    </xsd:element>
    <xsd:element name="SharingHintHash" ma:index="20" nillable="true" ma:displayName="Bendrinimo užuominos maiš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54F3ED-3CD2-4229-B5AF-37CA009911C6}">
  <ds:schemaRefs>
    <ds:schemaRef ds:uri="http://schemas.microsoft.com/sharepoint/v3/contenttype/forms"/>
  </ds:schemaRefs>
</ds:datastoreItem>
</file>

<file path=customXml/itemProps2.xml><?xml version="1.0" encoding="utf-8"?>
<ds:datastoreItem xmlns:ds="http://schemas.openxmlformats.org/officeDocument/2006/customXml" ds:itemID="{4EDCDC02-9EA1-46D3-A1E7-4594BC20E62F}">
  <ds:schemaRefs>
    <ds:schemaRef ds:uri="http://schemas.openxmlformats.org/package/2006/metadata/core-properties"/>
    <ds:schemaRef ds:uri="http://schemas.microsoft.com/office/2006/metadata/properties"/>
    <ds:schemaRef ds:uri="http://schemas.microsoft.com/office/2006/documentManagement/types"/>
    <ds:schemaRef ds:uri="http://purl.org/dc/terms/"/>
    <ds:schemaRef ds:uri="ced80948-75d5-4a32-9fa3-3fc544da3fb2"/>
    <ds:schemaRef ds:uri="http://schemas.microsoft.com/office/infopath/2007/PartnerControls"/>
    <ds:schemaRef ds:uri="a11b27ff-8fa3-4977-acc7-0a468c811ff9"/>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F9C922A7-2464-4885-937E-95672A3672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1b27ff-8fa3-4977-acc7-0a468c811ff9"/>
    <ds:schemaRef ds:uri="ced80948-75d5-4a32-9fa3-3fc544da3f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1908</Words>
  <Application>Microsoft Office PowerPoint</Application>
  <PresentationFormat>On-screen Show (4:3)</PresentationFormat>
  <Paragraphs>384</Paragraphs>
  <Slides>34</Slides>
  <Notes>8</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34</vt:i4>
      </vt:variant>
    </vt:vector>
  </HeadingPairs>
  <TitlesOfParts>
    <vt:vector size="52" baseType="lpstr">
      <vt:lpstr>MS Mincho</vt:lpstr>
      <vt:lpstr>ＭＳ Ｐゴシック</vt:lpstr>
      <vt:lpstr>ＭＳ Ｐゴシック</vt:lpstr>
      <vt:lpstr>Arial</vt:lpstr>
      <vt:lpstr>Bradley Hand ITC</vt:lpstr>
      <vt:lpstr>Calibri</vt:lpstr>
      <vt:lpstr>Calibri Light</vt:lpstr>
      <vt:lpstr>Gotham Narrow Bold</vt:lpstr>
      <vt:lpstr>Gotham Narrow Bold</vt:lpstr>
      <vt:lpstr>Gotham Narrow Book</vt:lpstr>
      <vt:lpstr>Gotham-Bold</vt:lpstr>
      <vt:lpstr>Tahoma</vt:lpstr>
      <vt:lpstr>Times New Roman</vt:lpstr>
      <vt:lpstr>Wingdings</vt:lpstr>
      <vt:lpstr>HY_2016</vt:lpstr>
      <vt:lpstr>Office Theme</vt:lpstr>
      <vt:lpstr>1_Office-teema</vt:lpstr>
      <vt:lpstr>Office-teema</vt:lpstr>
      <vt:lpstr>Techical Check in! </vt:lpstr>
      <vt:lpstr>PowerPoint Presentation</vt:lpstr>
      <vt:lpstr>7 types of learning: Objectives</vt:lpstr>
      <vt:lpstr>PowerPoint Presentation</vt:lpstr>
      <vt:lpstr>B is for Blended= Blended learning</vt:lpstr>
      <vt:lpstr>Interactivity &amp; collaboration in e-learning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ABC LEARNING DESIGN WORKSHOP</vt:lpstr>
      <vt:lpstr>PowerPoint Presentation</vt:lpstr>
      <vt:lpstr>PowerPoint Presentation</vt:lpstr>
      <vt:lpstr>Break out room workshop ABC 60min</vt:lpstr>
      <vt:lpstr>Groups</vt:lpstr>
      <vt:lpstr>PowerPoint Presentation</vt:lpstr>
      <vt:lpstr>PowerPoint Presentation</vt:lpstr>
      <vt:lpstr>PowerPoint Presentation</vt:lpstr>
      <vt:lpstr>Evaluation criterias for e-learning Haaga-Helia</vt:lpstr>
      <vt:lpstr>Arena Blended Connected (ABC) Learning Design workshop action plan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Opetuksen digiloikka</dc:title>
  <dc:creator/>
  <cp:lastModifiedBy/>
  <cp:revision>151</cp:revision>
  <dcterms:modified xsi:type="dcterms:W3CDTF">2022-07-13T07:16:43Z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0x0101008DB4ACCC0CC7AC41B09615D0C627BA6A</vt:lpwstr>
  </property>
</Properties>
</file>