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Tahoma" panose="020B0604030504040204" pitchFamily="34" charset="0"/>
      <p:regular r:id="rId18"/>
      <p:bold r:id="rId19"/>
    </p:embeddedFont>
    <p:embeddedFont>
      <p:font typeface="Arimo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Gill Sans" panose="020B060402020202020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B2D0A12-8C40-4409-85DA-EDE4B79F64D8}">
  <a:tblStyle styleId="{AB2D0A12-8C40-4409-85DA-EDE4B79F64D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ef6921b5f_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def6921b5f_2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def6921b5f_2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def6921b5f_2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def6921b5f_2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def6921b5f_2_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def6921b5f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def6921b5f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def6921b5f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def6921b5f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def6921b5f_2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def6921b5f_2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def6921b5f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def6921b5f_2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def6921b5f_2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ef6921b5f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def6921b5f_2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def6921b5f_2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def6921b5f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def6921b5f_2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def6921b5f_2_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def6921b5f_2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def6921b5f_2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def6921b5f_2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ef6921b5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def6921b5f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def6921b5f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+Content">
  <p:cSld name="Head+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5949951"/>
            <a:ext cx="12192000" cy="908050"/>
          </a:xfrm>
          <a:prstGeom prst="rect">
            <a:avLst/>
          </a:prstGeom>
          <a:solidFill>
            <a:srgbClr val="0079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80918" y="6220174"/>
            <a:ext cx="1273161" cy="4047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623888" y="549275"/>
            <a:ext cx="11052175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9C2"/>
              </a:buClr>
              <a:buSzPts val="3500"/>
              <a:buNone/>
              <a:defRPr sz="3500" b="1" i="0">
                <a:solidFill>
                  <a:srgbClr val="0079C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2"/>
          </p:nvPr>
        </p:nvSpPr>
        <p:spPr>
          <a:xfrm>
            <a:off x="623888" y="1881188"/>
            <a:ext cx="11052175" cy="36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Tahoma"/>
                <a:ea typeface="Tahoma"/>
                <a:cs typeface="Tahoma"/>
                <a:sym typeface="Tahoma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Tahoma"/>
                <a:ea typeface="Tahoma"/>
                <a:cs typeface="Tahoma"/>
                <a:sym typeface="Tahoma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Tahoma"/>
                <a:ea typeface="Tahoma"/>
                <a:cs typeface="Tahoma"/>
                <a:sym typeface="Tahoma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Tahoma"/>
                <a:ea typeface="Tahoma"/>
                <a:cs typeface="Tahoma"/>
                <a:sym typeface="Tahom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1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8100" marR="0" lvl="0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38100" marR="0" lvl="1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38100" marR="0" lvl="2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8100" marR="0" lvl="3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38100" marR="0" lvl="4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38100" marR="0" lvl="5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8100" marR="0" lvl="6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8100" marR="0" lvl="7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38100" marR="0" lvl="8" indent="0" algn="r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381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d-diB65scQU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11580621" y="6461252"/>
            <a:ext cx="88265" cy="16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9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 sz="9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735828" y="190221"/>
            <a:ext cx="5302251" cy="690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i-FI"/>
              <a:t>Technical check in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4735828" y="724179"/>
            <a:ext cx="6933058" cy="5839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300355" marR="0" lvl="0" indent="-2882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AutoNum type="arabicPeriod"/>
            </a:pPr>
            <a:r>
              <a:rPr lang="fi-FI"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Chech your name and update your name -&gt; (Participants-&gt;rename)</a:t>
            </a:r>
            <a:endParaRPr sz="24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12700" marR="5080" lvl="0" indent="-152400" algn="l" rtl="0">
              <a:spcBef>
                <a:spcPts val="99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AutoNum type="arabicPeriod"/>
            </a:pPr>
            <a:r>
              <a:rPr lang="fi-FI"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Un mute your microphone and </a:t>
            </a:r>
            <a:r>
              <a:rPr lang="fi-FI" sz="2400" b="0" i="0" u="none" strike="noStrike" cap="non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say something! What is your own feeling? If you are going to write book from last week what can be the name of the book? </a:t>
            </a:r>
            <a:endParaRPr sz="24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0355" marR="0" lvl="0" indent="-288290" algn="l" rtl="0">
              <a:lnSpc>
                <a:spcPct val="100000"/>
              </a:lnSpc>
              <a:spcBef>
                <a:spcPts val="101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AutoNum type="arabicPeriod"/>
            </a:pPr>
            <a:r>
              <a:rPr lang="fi-FI"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When we are hearing your voice and topic of the book, you can mute your microphone.  </a:t>
            </a:r>
            <a:endParaRPr sz="24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300355" marR="0" lvl="0" indent="-28829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AutoNum type="arabicPeriod"/>
            </a:pPr>
            <a:r>
              <a:rPr lang="fi-FI"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Keep your microphone mute position when you are not speaking.</a:t>
            </a:r>
            <a:endParaRPr sz="24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300355" marR="0" lvl="0" indent="-288290" algn="l" rtl="0">
              <a:lnSpc>
                <a:spcPct val="100000"/>
              </a:lnSpc>
              <a:spcBef>
                <a:spcPts val="101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AutoNum type="arabicPeriod"/>
            </a:pPr>
            <a:r>
              <a:rPr lang="fi-FI"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 yo remember to bring your pre-task here. </a:t>
            </a:r>
            <a:r>
              <a:rPr lang="fi-FI" sz="2400" b="0" i="0" u="none" strike="noStrike" cap="non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☺</a:t>
            </a:r>
            <a:endParaRPr sz="24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300990" marR="0" lvl="0" indent="-288290" algn="l" rtl="0">
              <a:lnSpc>
                <a:spcPct val="100000"/>
              </a:lnSpc>
              <a:spcBef>
                <a:spcPts val="98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AutoNum type="arabicPeriod"/>
            </a:pPr>
            <a:r>
              <a:rPr lang="fi-FI"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Please be present 100 %?</a:t>
            </a:r>
            <a:endParaRPr sz="24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300355" marR="0" lvl="0" indent="-288290" algn="l" rtl="0">
              <a:lnSpc>
                <a:spcPct val="100000"/>
              </a:lnSpc>
              <a:spcBef>
                <a:spcPts val="99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AutoNum type="arabicPeriod"/>
            </a:pPr>
            <a:r>
              <a:rPr lang="fi-FI"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Bring virtual patience!</a:t>
            </a:r>
            <a:endParaRPr sz="24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300355" marR="0" lvl="0" indent="-28829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AutoNum type="arabicPeriod"/>
            </a:pPr>
            <a:r>
              <a:rPr lang="fi-FI"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Relax for moment, we will start 10.00</a:t>
            </a:r>
            <a:endParaRPr sz="24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2" name="Google Shape;10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</a:pPr>
            <a:r>
              <a:rPr lang="fi-FI" sz="10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Bring virtual patience</a:t>
            </a:r>
            <a:r>
              <a:rPr lang="fi-FI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</a:pPr>
            <a:r>
              <a:rPr lang="fi-FI" sz="10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Bring virtual patience</a:t>
            </a:r>
            <a:r>
              <a:rPr lang="fi-FI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304800" y="3048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</a:pPr>
            <a:r>
              <a:rPr lang="fi-FI" sz="10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Bring virtual patience</a:t>
            </a:r>
            <a:r>
              <a:rPr lang="fi-FI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4958080" y="406363"/>
            <a:ext cx="5303520" cy="690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i-FI"/>
              <a:t>Working principles </a:t>
            </a:r>
            <a:endParaRPr/>
          </a:p>
        </p:txBody>
      </p:sp>
      <p:sp>
        <p:nvSpPr>
          <p:cNvPr id="111" name="Google Shape;111;p16"/>
          <p:cNvSpPr txBox="1"/>
          <p:nvPr/>
        </p:nvSpPr>
        <p:spPr>
          <a:xfrm>
            <a:off x="4952238" y="1275979"/>
            <a:ext cx="6802882" cy="3541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700" rIns="0" bIns="0" anchor="t" anchorCtr="0">
            <a:spAutoFit/>
          </a:bodyPr>
          <a:lstStyle/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AutoNum type="arabicPeriod"/>
            </a:pPr>
            <a:r>
              <a:rPr lang="fi-FI" sz="2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Everyone has a responsibility for the success of the workshop.</a:t>
            </a:r>
            <a:endParaRPr sz="2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69900" marR="0" lvl="0" indent="-457200" algn="l" rtl="0">
              <a:lnSpc>
                <a:spcPct val="100000"/>
              </a:lnSpc>
              <a:spcBef>
                <a:spcPts val="994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AutoNum type="arabicPeriod"/>
            </a:pPr>
            <a:r>
              <a:rPr lang="fi-FI" sz="2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Respect, listen - don't interrupt!</a:t>
            </a:r>
            <a:endParaRPr sz="2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69900" marR="1757045" lvl="0" indent="-4572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AutoNum type="arabicPeriod"/>
            </a:pPr>
            <a:r>
              <a:rPr lang="fi-FI" sz="2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Use the hand up tool when you want to speak.</a:t>
            </a:r>
            <a:endParaRPr/>
          </a:p>
          <a:p>
            <a:pPr marL="469900" marR="1757045" lvl="0" indent="-4572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AutoNum type="arabicPeriod"/>
            </a:pPr>
            <a:r>
              <a:rPr lang="fi-FI" sz="2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Accept that we will not complete the world in this workshop too!</a:t>
            </a:r>
            <a:endParaRPr sz="2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2" name="Google Shape;112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63092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6096000" y="0"/>
            <a:ext cx="4672838" cy="690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ill Sans"/>
              <a:buNone/>
            </a:pP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Timetable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119" name="Google Shape;119;p17"/>
          <p:cNvGraphicFramePr/>
          <p:nvPr/>
        </p:nvGraphicFramePr>
        <p:xfrm>
          <a:off x="4751641" y="69057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{AB2D0A12-8C40-4409-85DA-EDE4B79F64D8}</a:tableStyleId>
              </a:tblPr>
              <a:tblGrid>
                <a:gridCol w="180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7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Time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6025" marB="0">
                    <a:solidFill>
                      <a:srgbClr val="89ACDB"/>
                    </a:solidFill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Theme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6025" marB="0">
                    <a:solidFill>
                      <a:srgbClr val="89A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09.45– 10.00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19675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Technical tuning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19675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10.00 – 10.15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Welcome and orientation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10.15– 11.00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To get to know each other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875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11.00– 11.10</a:t>
                      </a:r>
                      <a:endParaRPr sz="2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 u="none" strike="noStrike" cap="none"/>
                        <a:t>    Break</a:t>
                      </a:r>
                      <a:endParaRPr sz="2400"/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11.10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Coaching Philosophy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11.20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Sport Psychology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11.30-11.40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Growth and Maturation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11.40-11.50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Strength and conditioning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11.50-12.00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Sport Injury Prevention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12.00-12.15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Next step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20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12.15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L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952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4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Technical support (optional)</a:t>
                      </a:r>
                      <a:endParaRPr sz="24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23500" marB="0">
                    <a:lnR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9AC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0" name="Google Shape;120;p1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18465" y="0"/>
            <a:ext cx="501154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4601604" y="127925"/>
            <a:ext cx="6865181" cy="1322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425" rIns="0" bIns="0" anchor="ctr" anchorCtr="0">
            <a:spAutoFit/>
          </a:bodyPr>
          <a:lstStyle/>
          <a:p>
            <a:pPr marL="502919" marR="5080" lvl="0" indent="0" algn="l" rtl="0">
              <a:lnSpc>
                <a:spcPct val="8588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ill Sans"/>
              <a:buNone/>
            </a:pP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Objectives in this online workshop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5300216" y="1777060"/>
            <a:ext cx="6166569" cy="15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42265" marR="5080" lvl="0" indent="-3422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AutoNum type="arabicPeriod"/>
            </a:pPr>
            <a:r>
              <a:rPr lang="fi-FI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You will get to know each other</a:t>
            </a:r>
            <a:endParaRPr sz="3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342265" marR="5080" lvl="0" indent="-342265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AutoNum type="arabicPeriod"/>
            </a:pPr>
            <a:r>
              <a:rPr lang="fi-FI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	Course objectives and study process</a:t>
            </a:r>
            <a:endParaRPr sz="3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508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448791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12192000" cy="677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Get to know each other in break out rooms (15 minutes)</a:t>
            </a:r>
            <a:endParaRPr/>
          </a:p>
        </p:txBody>
      </p:sp>
      <p:sp>
        <p:nvSpPr>
          <p:cNvPr id="142" name="Google Shape;142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i-FI"/>
              <a:t>TASK: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Take a photo from the picture at next slide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Choose on door which describes your thoughts towards this education process and think why.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Share your thoughts with the group. Tell also: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your name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where you come from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what is your sport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Get to know each other part two - new breakout rooms (15 minutes)</a:t>
            </a:r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/>
              <a:t>TASK: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Take a photo from the picture at next slide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Choose the picture which kind of learner you are and think why.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Share your thoughts with the group. Tell also: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your name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where you come from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-FI"/>
              <a:t>what is your sport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921066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Quick chat </a:t>
            </a:r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1"/>
          </p:nvPr>
        </p:nvSpPr>
        <p:spPr>
          <a:xfrm>
            <a:off x="838200" y="340390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fi-FI"/>
              <a:t>What kind of experience you have as a coach…..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fi-FI"/>
              <a:t>What kind of expectation you have on this study process…</a:t>
            </a:r>
            <a:endParaRPr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4"/>
          <p:cNvSpPr txBox="1"/>
          <p:nvPr/>
        </p:nvSpPr>
        <p:spPr>
          <a:xfrm>
            <a:off x="981200" y="1779125"/>
            <a:ext cx="10016700" cy="14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marR="12700" lvl="0" indent="0" algn="l" rtl="0">
              <a:lnSpc>
                <a:spcPct val="235454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fi-FI" sz="2400">
                <a:solidFill>
                  <a:schemeClr val="dk1"/>
                </a:solidFill>
              </a:rPr>
              <a:t>Continue the following sentences in the chat! You have 30 seconds to write. You can only press the send button when permission is given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75" name="Google Shape;175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1280" y="0"/>
            <a:ext cx="12192000" cy="6858000"/>
          </a:xfrm>
          <a:prstGeom prst="rect">
            <a:avLst/>
          </a:prstGeom>
          <a:solidFill>
            <a:srgbClr val="ECECEC"/>
          </a:solidFill>
          <a:ln w="190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000" algn="tl" rotWithShape="0">
              <a:srgbClr val="000000">
                <a:alpha val="40780"/>
              </a:srgbClr>
            </a:outerShdw>
          </a:effectLst>
        </p:spPr>
      </p:pic>
      <p:sp>
        <p:nvSpPr>
          <p:cNvPr id="176" name="Google Shape;176;p25"/>
          <p:cNvSpPr/>
          <p:nvPr/>
        </p:nvSpPr>
        <p:spPr>
          <a:xfrm>
            <a:off x="302242" y="6151243"/>
            <a:ext cx="609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•"/>
            </a:pPr>
            <a:r>
              <a:rPr lang="fi-FI" sz="2000" b="0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https://youtu.be/d-diB65scQU</a:t>
            </a:r>
            <a:r>
              <a:rPr lang="fi-FI" sz="2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Don’t Worry, be happy</a:t>
            </a:r>
            <a:r>
              <a:rPr lang="fi-FI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/>
          </a:p>
        </p:txBody>
      </p:sp>
      <p:sp>
        <p:nvSpPr>
          <p:cNvPr id="177" name="Google Shape;177;p25"/>
          <p:cNvSpPr txBox="1"/>
          <p:nvPr/>
        </p:nvSpPr>
        <p:spPr>
          <a:xfrm>
            <a:off x="1228325" y="4278575"/>
            <a:ext cx="50361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600">
                <a:latin typeface="Calibri"/>
                <a:ea typeface="Calibri"/>
                <a:cs typeface="Calibri"/>
                <a:sym typeface="Calibri"/>
              </a:rPr>
              <a:t>Break picture from the seminar place</a:t>
            </a:r>
            <a:endParaRPr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Introduction to topics</a:t>
            </a:r>
            <a:endParaRPr/>
          </a:p>
        </p:txBody>
      </p:sp>
      <p:sp>
        <p:nvSpPr>
          <p:cNvPr id="184" name="Google Shape;184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i-FI"/>
              <a:t>Coaching Philosophy</a:t>
            </a:r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/>
              <a:t>Objectives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/>
              <a:t>Pre-task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/>
              <a:t>Picture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Sport Psychology</a:t>
            </a:r>
            <a:endParaRPr/>
          </a:p>
        </p:txBody>
      </p:sp>
      <p:sp>
        <p:nvSpPr>
          <p:cNvPr id="197" name="Google Shape;19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Next Step</a:t>
            </a:r>
            <a:endParaRPr/>
          </a:p>
        </p:txBody>
      </p:sp>
      <p:sp>
        <p:nvSpPr>
          <p:cNvPr id="204" name="Google Shape;204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i-FI"/>
              <a:t>Arrival to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i-FI"/>
              <a:t>Checklist pretasks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i-FI"/>
              <a:t>moodle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</Words>
  <Application>Microsoft Office PowerPoint</Application>
  <PresentationFormat>Widescreen</PresentationFormat>
  <Paragraphs>91</Paragraphs>
  <Slides>15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Noto Sans Symbols</vt:lpstr>
      <vt:lpstr>Tahoma</vt:lpstr>
      <vt:lpstr>Arimo</vt:lpstr>
      <vt:lpstr>Calibri</vt:lpstr>
      <vt:lpstr>Gill Sans</vt:lpstr>
      <vt:lpstr>Office-teema</vt:lpstr>
      <vt:lpstr>Technical check in</vt:lpstr>
      <vt:lpstr>Working principles </vt:lpstr>
      <vt:lpstr>Timetable</vt:lpstr>
      <vt:lpstr>Objectives in this online workshop</vt:lpstr>
      <vt:lpstr>PowerPoint Presentation</vt:lpstr>
      <vt:lpstr>Get to know each other in break out rooms (15 minutes)</vt:lpstr>
      <vt:lpstr>PowerPoint Presentation</vt:lpstr>
      <vt:lpstr>Get to know each other part two - new breakout rooms (15 minutes)</vt:lpstr>
      <vt:lpstr>PowerPoint Presentation</vt:lpstr>
      <vt:lpstr>Quick chat </vt:lpstr>
      <vt:lpstr>PowerPoint Presentation</vt:lpstr>
      <vt:lpstr>Introduction to topics</vt:lpstr>
      <vt:lpstr>Coaching Philosophy</vt:lpstr>
      <vt:lpstr>Sport Psychology</vt:lpstr>
      <vt:lpstr>Next Step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check in</dc:title>
  <dc:creator>Stanislovaitiene, Jurate</dc:creator>
  <cp:lastModifiedBy>Stanislovaitiene, Jurate</cp:lastModifiedBy>
  <cp:revision>1</cp:revision>
  <dcterms:modified xsi:type="dcterms:W3CDTF">2021-08-19T12:30:35Z</dcterms:modified>
</cp:coreProperties>
</file>