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uoza, Aurelijus Kazys" userId="c86328eb-71a3-4039-a7ca-ffcafe075de5" providerId="ADAL" clId="{AAA4B9BD-E5FD-4EAF-BE96-BF6CF312B8B4}"/>
    <pc:docChg chg="modSld">
      <pc:chgData name="Zuoza, Aurelijus Kazys" userId="c86328eb-71a3-4039-a7ca-ffcafe075de5" providerId="ADAL" clId="{AAA4B9BD-E5FD-4EAF-BE96-BF6CF312B8B4}" dt="2021-11-29T14:37:58.271" v="0"/>
      <pc:docMkLst>
        <pc:docMk/>
      </pc:docMkLst>
      <pc:sldChg chg="modSp mod">
        <pc:chgData name="Zuoza, Aurelijus Kazys" userId="c86328eb-71a3-4039-a7ca-ffcafe075de5" providerId="ADAL" clId="{AAA4B9BD-E5FD-4EAF-BE96-BF6CF312B8B4}" dt="2021-11-29T14:37:58.271" v="0"/>
        <pc:sldMkLst>
          <pc:docMk/>
          <pc:sldMk cId="1290831697" sldId="256"/>
        </pc:sldMkLst>
        <pc:spChg chg="mod">
          <ac:chgData name="Zuoza, Aurelijus Kazys" userId="c86328eb-71a3-4039-a7ca-ffcafe075de5" providerId="ADAL" clId="{AAA4B9BD-E5FD-4EAF-BE96-BF6CF312B8B4}" dt="2021-11-29T14:37:58.271" v="0"/>
          <ac:spMkLst>
            <pc:docMk/>
            <pc:sldMk cId="1290831697" sldId="256"/>
            <ac:spMk id="6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F5F6D-84A6-45F2-87AC-3BFE3FC329A1}" type="datetimeFigureOut">
              <a:rPr lang="en-US" smtClean="0"/>
              <a:t>11/29/2021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68557-644A-4B7C-B2A2-E8492429B1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5559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F5F6D-84A6-45F2-87AC-3BFE3FC329A1}" type="datetimeFigureOut">
              <a:rPr lang="en-US" smtClean="0"/>
              <a:t>11/29/2021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68557-644A-4B7C-B2A2-E8492429B1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5407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F5F6D-84A6-45F2-87AC-3BFE3FC329A1}" type="datetimeFigureOut">
              <a:rPr lang="en-US" smtClean="0"/>
              <a:t>11/29/2021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68557-644A-4B7C-B2A2-E8492429B1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899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F5F6D-84A6-45F2-87AC-3BFE3FC329A1}" type="datetimeFigureOut">
              <a:rPr lang="en-US" smtClean="0"/>
              <a:t>11/29/2021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68557-644A-4B7C-B2A2-E8492429B1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558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F5F6D-84A6-45F2-87AC-3BFE3FC329A1}" type="datetimeFigureOut">
              <a:rPr lang="en-US" smtClean="0"/>
              <a:t>11/29/2021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68557-644A-4B7C-B2A2-E8492429B1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2364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F5F6D-84A6-45F2-87AC-3BFE3FC329A1}" type="datetimeFigureOut">
              <a:rPr lang="en-US" smtClean="0"/>
              <a:t>11/29/2021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68557-644A-4B7C-B2A2-E8492429B1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552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F5F6D-84A6-45F2-87AC-3BFE3FC329A1}" type="datetimeFigureOut">
              <a:rPr lang="en-US" smtClean="0"/>
              <a:t>11/29/2021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68557-644A-4B7C-B2A2-E8492429B1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0382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F5F6D-84A6-45F2-87AC-3BFE3FC329A1}" type="datetimeFigureOut">
              <a:rPr lang="en-US" smtClean="0"/>
              <a:t>11/29/2021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68557-644A-4B7C-B2A2-E8492429B1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3535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F5F6D-84A6-45F2-87AC-3BFE3FC329A1}" type="datetimeFigureOut">
              <a:rPr lang="en-US" smtClean="0"/>
              <a:t>11/29/2021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68557-644A-4B7C-B2A2-E8492429B1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1114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F5F6D-84A6-45F2-87AC-3BFE3FC329A1}" type="datetimeFigureOut">
              <a:rPr lang="en-US" smtClean="0"/>
              <a:t>11/29/2021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68557-644A-4B7C-B2A2-E8492429B1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7835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F5F6D-84A6-45F2-87AC-3BFE3FC329A1}" type="datetimeFigureOut">
              <a:rPr lang="en-US" smtClean="0"/>
              <a:t>11/29/2021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68557-644A-4B7C-B2A2-E8492429B1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162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CF5F6D-84A6-45F2-87AC-3BFE3FC329A1}" type="datetimeFigureOut">
              <a:rPr lang="en-US" smtClean="0"/>
              <a:t>11/29/2021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C68557-644A-4B7C-B2A2-E8492429B1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3166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3"/>
          <p:cNvSpPr txBox="1">
            <a:spLocks/>
          </p:cNvSpPr>
          <p:nvPr/>
        </p:nvSpPr>
        <p:spPr>
          <a:xfrm>
            <a:off x="231789" y="1251647"/>
            <a:ext cx="2907541" cy="219683"/>
          </a:xfrm>
          <a:prstGeom prst="rect">
            <a:avLst/>
          </a:prstGeom>
        </p:spPr>
        <p:txBody>
          <a:bodyPr lIns="111608" tIns="55804" rIns="111608" bIns="55804" anchor="ctr"/>
          <a:lstStyle>
            <a:defPPr>
              <a:defRPr lang="en-US"/>
            </a:defPPr>
            <a:lvl1pPr marL="0" algn="ctr" defTabSz="2314712" rtl="0" eaLnBrk="1" latinLnBrk="0" hangingPunct="1">
              <a:defRPr sz="6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14712" algn="l" defTabSz="2314712" rtl="0" eaLnBrk="1" latinLnBrk="0" hangingPunct="1">
              <a:defRPr sz="9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29424" algn="l" defTabSz="2314712" rtl="0" eaLnBrk="1" latinLnBrk="0" hangingPunct="1">
              <a:defRPr sz="9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944136" algn="l" defTabSz="2314712" rtl="0" eaLnBrk="1" latinLnBrk="0" hangingPunct="1">
              <a:defRPr sz="9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258849" algn="l" defTabSz="2314712" rtl="0" eaLnBrk="1" latinLnBrk="0" hangingPunct="1">
              <a:defRPr sz="9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573561" algn="l" defTabSz="2314712" rtl="0" eaLnBrk="1" latinLnBrk="0" hangingPunct="1">
              <a:defRPr sz="9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888273" algn="l" defTabSz="2314712" rtl="0" eaLnBrk="1" latinLnBrk="0" hangingPunct="1">
              <a:defRPr sz="9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202985" algn="l" defTabSz="2314712" rtl="0" eaLnBrk="1" latinLnBrk="0" hangingPunct="1">
              <a:defRPr sz="9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517697" algn="l" defTabSz="2314712" rtl="0" eaLnBrk="1" latinLnBrk="0" hangingPunct="1">
              <a:defRPr sz="9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lt-LT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Įvadas</a:t>
            </a:r>
            <a:endParaRPr lang="en-US" sz="14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Placeholder 4"/>
          <p:cNvSpPr txBox="1">
            <a:spLocks/>
          </p:cNvSpPr>
          <p:nvPr/>
        </p:nvSpPr>
        <p:spPr bwMode="auto">
          <a:xfrm>
            <a:off x="2668149" y="416219"/>
            <a:ext cx="9148975" cy="820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1608" tIns="55804" rIns="111608" bIns="55804" anchor="ctr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16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4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12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01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101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3145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01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3145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01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3145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01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3145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01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lt-LT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PRANEŠIMO PAVADINIMAS</a:t>
            </a:r>
          </a:p>
          <a:p>
            <a:pPr algn="ctr" eaLnBrk="1" hangingPunct="1">
              <a:spcBef>
                <a:spcPct val="0"/>
              </a:spcBef>
              <a:buNone/>
            </a:pPr>
            <a:r>
              <a:rPr lang="lt-LT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Autorius 1, Autorius2, Autorius 3,.</a:t>
            </a:r>
          </a:p>
          <a:p>
            <a:pPr algn="ctr" eaLnBrk="1" hangingPunct="1">
              <a:spcBef>
                <a:spcPct val="0"/>
              </a:spcBef>
              <a:buNone/>
            </a:pPr>
            <a:r>
              <a:rPr lang="lt-LT" sz="1400" i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Atstovaujamos mokslo įstaigos pavadinimas</a:t>
            </a:r>
            <a:endParaRPr lang="en-US" altLang="lt-LT" sz="18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595132" y="1480866"/>
            <a:ext cx="2814539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8" name="Text Placeholder 3"/>
          <p:cNvSpPr txBox="1">
            <a:spLocks/>
          </p:cNvSpPr>
          <p:nvPr/>
        </p:nvSpPr>
        <p:spPr>
          <a:xfrm>
            <a:off x="231789" y="4939414"/>
            <a:ext cx="3355326" cy="192127"/>
          </a:xfrm>
          <a:prstGeom prst="rect">
            <a:avLst/>
          </a:prstGeom>
        </p:spPr>
        <p:txBody>
          <a:bodyPr lIns="111608" tIns="55804" rIns="111608" bIns="55804" anchor="ctr"/>
          <a:lstStyle>
            <a:defPPr>
              <a:defRPr lang="en-US"/>
            </a:defPPr>
            <a:lvl1pPr marL="0" algn="ctr" defTabSz="2314712" rtl="0" eaLnBrk="1" latinLnBrk="0" hangingPunct="1">
              <a:defRPr sz="6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14712" algn="l" defTabSz="2314712" rtl="0" eaLnBrk="1" latinLnBrk="0" hangingPunct="1">
              <a:defRPr sz="9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29424" algn="l" defTabSz="2314712" rtl="0" eaLnBrk="1" latinLnBrk="0" hangingPunct="1">
              <a:defRPr sz="9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944136" algn="l" defTabSz="2314712" rtl="0" eaLnBrk="1" latinLnBrk="0" hangingPunct="1">
              <a:defRPr sz="9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258849" algn="l" defTabSz="2314712" rtl="0" eaLnBrk="1" latinLnBrk="0" hangingPunct="1">
              <a:defRPr sz="9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573561" algn="l" defTabSz="2314712" rtl="0" eaLnBrk="1" latinLnBrk="0" hangingPunct="1">
              <a:defRPr sz="9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888273" algn="l" defTabSz="2314712" rtl="0" eaLnBrk="1" latinLnBrk="0" hangingPunct="1">
              <a:defRPr sz="9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202985" algn="l" defTabSz="2314712" rtl="0" eaLnBrk="1" latinLnBrk="0" hangingPunct="1">
              <a:defRPr sz="9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517697" algn="l" defTabSz="2314712" rtl="0" eaLnBrk="1" latinLnBrk="0" hangingPunct="1">
              <a:defRPr sz="9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lt-LT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rPr>
              <a:t>Tyrimo metodai ir organizavimas</a:t>
            </a:r>
            <a:endParaRPr lang="en-US" sz="14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Tahoma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ext Placeholder 20"/>
          <p:cNvSpPr txBox="1">
            <a:spLocks/>
          </p:cNvSpPr>
          <p:nvPr/>
        </p:nvSpPr>
        <p:spPr bwMode="auto">
          <a:xfrm>
            <a:off x="464151" y="5274349"/>
            <a:ext cx="2973752" cy="1502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16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4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12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01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101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3145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01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3145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01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3145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01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3145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01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72000">
              <a:spcBef>
                <a:spcPts val="0"/>
              </a:spcBef>
              <a:buNone/>
            </a:pPr>
            <a:r>
              <a:rPr lang="lt-LT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Metodai: </a:t>
            </a:r>
            <a:r>
              <a:rPr lang="lt-LT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Tekstas, tekstas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497256" y="5195379"/>
            <a:ext cx="2907541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1" name="Text Placeholder 3"/>
          <p:cNvSpPr txBox="1">
            <a:spLocks/>
          </p:cNvSpPr>
          <p:nvPr/>
        </p:nvSpPr>
        <p:spPr>
          <a:xfrm>
            <a:off x="8664640" y="1272231"/>
            <a:ext cx="2907541" cy="219683"/>
          </a:xfrm>
          <a:prstGeom prst="rect">
            <a:avLst/>
          </a:prstGeom>
        </p:spPr>
        <p:txBody>
          <a:bodyPr lIns="111608" tIns="55804" rIns="111608" bIns="55804" anchor="ctr"/>
          <a:lstStyle>
            <a:defPPr>
              <a:defRPr lang="en-US"/>
            </a:defPPr>
            <a:lvl1pPr marL="0" algn="ctr" defTabSz="2314712" rtl="0" eaLnBrk="1" latinLnBrk="0" hangingPunct="1">
              <a:defRPr sz="6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14712" algn="l" defTabSz="2314712" rtl="0" eaLnBrk="1" latinLnBrk="0" hangingPunct="1">
              <a:defRPr sz="9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29424" algn="l" defTabSz="2314712" rtl="0" eaLnBrk="1" latinLnBrk="0" hangingPunct="1">
              <a:defRPr sz="9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944136" algn="l" defTabSz="2314712" rtl="0" eaLnBrk="1" latinLnBrk="0" hangingPunct="1">
              <a:defRPr sz="9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258849" algn="l" defTabSz="2314712" rtl="0" eaLnBrk="1" latinLnBrk="0" hangingPunct="1">
              <a:defRPr sz="9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573561" algn="l" defTabSz="2314712" rtl="0" eaLnBrk="1" latinLnBrk="0" hangingPunct="1">
              <a:defRPr sz="9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888273" algn="l" defTabSz="2314712" rtl="0" eaLnBrk="1" latinLnBrk="0" hangingPunct="1">
              <a:defRPr sz="9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202985" algn="l" defTabSz="2314712" rtl="0" eaLnBrk="1" latinLnBrk="0" hangingPunct="1">
              <a:defRPr sz="9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517697" algn="l" defTabSz="2314712" rtl="0" eaLnBrk="1" latinLnBrk="0" hangingPunct="1">
              <a:defRPr sz="9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lt-LT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Išvados</a:t>
            </a:r>
            <a:endParaRPr lang="en-US" sz="14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Placeholder 20"/>
          <p:cNvSpPr txBox="1">
            <a:spLocks/>
          </p:cNvSpPr>
          <p:nvPr/>
        </p:nvSpPr>
        <p:spPr bwMode="auto">
          <a:xfrm>
            <a:off x="8371243" y="1516537"/>
            <a:ext cx="3435315" cy="3009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 defTabSz="72000">
              <a:defRPr/>
            </a:pPr>
            <a:r>
              <a:rPr lang="en-US" sz="900" dirty="0">
                <a:solidFill>
                  <a:srgbClr val="000000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1. </a:t>
            </a:r>
            <a:r>
              <a:rPr lang="lt-LT" sz="900" dirty="0">
                <a:solidFill>
                  <a:srgbClr val="000000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Išvada. </a:t>
            </a:r>
          </a:p>
          <a:p>
            <a:pPr algn="just" defTabSz="72000">
              <a:defRPr/>
            </a:pPr>
            <a:r>
              <a:rPr lang="en-US" sz="900" dirty="0">
                <a:solidFill>
                  <a:srgbClr val="000000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2. </a:t>
            </a:r>
            <a:r>
              <a:rPr lang="lt-LT" sz="900" dirty="0">
                <a:solidFill>
                  <a:srgbClr val="000000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Išvada.</a:t>
            </a:r>
          </a:p>
          <a:p>
            <a:pPr algn="just">
              <a:defRPr/>
            </a:pPr>
            <a:r>
              <a:rPr lang="lt-LT" sz="900" dirty="0">
                <a:solidFill>
                  <a:srgbClr val="000000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</p:txBody>
      </p:sp>
      <p:cxnSp>
        <p:nvCxnSpPr>
          <p:cNvPr id="13" name="Straight Connector 12"/>
          <p:cNvCxnSpPr/>
          <p:nvPr/>
        </p:nvCxnSpPr>
        <p:spPr>
          <a:xfrm>
            <a:off x="8381809" y="1491914"/>
            <a:ext cx="3201089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4" name="Text Placeholder 3"/>
          <p:cNvSpPr txBox="1">
            <a:spLocks/>
          </p:cNvSpPr>
          <p:nvPr/>
        </p:nvSpPr>
        <p:spPr bwMode="auto">
          <a:xfrm>
            <a:off x="4397861" y="1248771"/>
            <a:ext cx="2907541" cy="219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1608" tIns="55804" rIns="111608" bIns="55804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16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4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12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01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101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3145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01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3145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01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3145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01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3145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01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lt-LT" altLang="lt-LT" sz="1400" b="1" dirty="0">
                <a:solidFill>
                  <a:srgbClr val="37609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Rezultatai </a:t>
            </a:r>
            <a:r>
              <a:rPr lang="lt-LT" altLang="lt-LT" sz="1400" b="1">
                <a:solidFill>
                  <a:srgbClr val="37609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ir aptarimas</a:t>
            </a:r>
            <a:endParaRPr lang="en-US" altLang="lt-LT" sz="1400" b="1" dirty="0">
              <a:solidFill>
                <a:srgbClr val="37609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Placeholder 20"/>
          <p:cNvSpPr txBox="1">
            <a:spLocks/>
          </p:cNvSpPr>
          <p:nvPr/>
        </p:nvSpPr>
        <p:spPr bwMode="auto">
          <a:xfrm>
            <a:off x="4015565" y="1468454"/>
            <a:ext cx="3761777" cy="526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16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4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12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01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101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3145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01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3145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01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3145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01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3145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01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72000">
              <a:spcBef>
                <a:spcPts val="0"/>
              </a:spcBef>
              <a:buNone/>
            </a:pPr>
            <a:r>
              <a:rPr lang="lt-LT" sz="9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	Tekstas, tekstas, tekstas, tekstas, tekstas, tekstas, tekstas, tekstas, tekstas, tekstas.</a:t>
            </a:r>
          </a:p>
          <a:p>
            <a:pPr algn="just" defTabSz="72000">
              <a:spcBef>
                <a:spcPts val="0"/>
              </a:spcBef>
              <a:buNone/>
            </a:pPr>
            <a:r>
              <a:rPr lang="lt-LT" sz="9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	Tekstas, tekstas, tekstas, tekstas. </a:t>
            </a:r>
          </a:p>
          <a:p>
            <a:pPr algn="just" defTabSz="72000">
              <a:spcBef>
                <a:spcPts val="0"/>
              </a:spcBef>
              <a:buNone/>
            </a:pPr>
            <a:r>
              <a:rPr lang="lt-LT" sz="9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Tekstas, tekstas, tekstas, tekstas, tekstas, tekstas, tekstas, tekstas, tekstas, tekstas.</a:t>
            </a:r>
          </a:p>
          <a:p>
            <a:pPr algn="just" defTabSz="72000">
              <a:spcBef>
                <a:spcPts val="0"/>
              </a:spcBef>
              <a:buNone/>
            </a:pPr>
            <a:r>
              <a:rPr lang="lt-LT" sz="9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	Tekstas, tekstas, tekstas, tekstas. Tekstas, tekstas, tekstas, tekstas, tekstas, tekstas, tekstas, tekstas, tekstas, tekstas.</a:t>
            </a:r>
          </a:p>
          <a:p>
            <a:pPr algn="just" defTabSz="72000">
              <a:spcBef>
                <a:spcPts val="0"/>
              </a:spcBef>
              <a:buNone/>
            </a:pPr>
            <a:r>
              <a:rPr lang="lt-LT" sz="9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	Tekstas, tekstas, tekstas, tekstas. Tekstas, tekstas, tekstas, tekstas, tekstas, tekstas, tekstas, tekstas, tekstas, tekstas.</a:t>
            </a:r>
          </a:p>
          <a:p>
            <a:pPr algn="just" defTabSz="72000">
              <a:spcBef>
                <a:spcPts val="0"/>
              </a:spcBef>
              <a:buNone/>
            </a:pPr>
            <a:r>
              <a:rPr lang="lt-LT" sz="9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	Tekstas, tekstas, tekstas, tekstas. Tekstas, tekstas, tekstas, tekstas, tekstas, tekstas, tekstas, tekstas, tekstas, tekstas.</a:t>
            </a:r>
          </a:p>
          <a:p>
            <a:pPr algn="just" defTabSz="72000">
              <a:spcBef>
                <a:spcPts val="0"/>
              </a:spcBef>
              <a:buNone/>
            </a:pPr>
            <a:r>
              <a:rPr lang="lt-LT" sz="9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	Tekstas, tekstas, tekstas, tekstas</a:t>
            </a:r>
          </a:p>
        </p:txBody>
      </p:sp>
      <p:cxnSp>
        <p:nvCxnSpPr>
          <p:cNvPr id="16" name="Straight Connector 15"/>
          <p:cNvCxnSpPr/>
          <p:nvPr/>
        </p:nvCxnSpPr>
        <p:spPr>
          <a:xfrm>
            <a:off x="3949261" y="1468454"/>
            <a:ext cx="3846359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7" name="Rectangle 43"/>
          <p:cNvSpPr>
            <a:spLocks noChangeArrowheads="1"/>
          </p:cNvSpPr>
          <p:nvPr/>
        </p:nvSpPr>
        <p:spPr bwMode="auto">
          <a:xfrm>
            <a:off x="19328" y="-115417"/>
            <a:ext cx="18473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16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4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12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01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101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3145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01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3145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01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3145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01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3145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01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lt-LT" altLang="lt-LT" sz="9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 Placeholder 3"/>
          <p:cNvSpPr txBox="1">
            <a:spLocks/>
          </p:cNvSpPr>
          <p:nvPr/>
        </p:nvSpPr>
        <p:spPr bwMode="auto">
          <a:xfrm>
            <a:off x="8653924" y="4555160"/>
            <a:ext cx="2907541" cy="219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1608" tIns="55804" rIns="111608" bIns="55804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16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4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12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01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101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3145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01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3145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01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3145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01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3145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01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lt-LT" altLang="lt-LT" sz="1400" b="1" dirty="0">
                <a:solidFill>
                  <a:srgbClr val="37609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Literatūra</a:t>
            </a:r>
            <a:endParaRPr lang="lt-LT" altLang="lt-LT" sz="1400" dirty="0">
              <a:solidFill>
                <a:srgbClr val="37609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>
            <a:off x="8360376" y="4774843"/>
            <a:ext cx="3201089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0" name="Text Placeholder 2"/>
          <p:cNvSpPr txBox="1">
            <a:spLocks/>
          </p:cNvSpPr>
          <p:nvPr/>
        </p:nvSpPr>
        <p:spPr bwMode="auto">
          <a:xfrm>
            <a:off x="8653925" y="5805514"/>
            <a:ext cx="2928973" cy="3530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1608" tIns="55804" rIns="111608" bIns="55804" anchor="ctr"/>
          <a:lstStyle/>
          <a:p>
            <a:pPr>
              <a:defRPr/>
            </a:pPr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 Placeholder 20"/>
          <p:cNvSpPr txBox="1">
            <a:spLocks/>
          </p:cNvSpPr>
          <p:nvPr/>
        </p:nvSpPr>
        <p:spPr bwMode="auto">
          <a:xfrm>
            <a:off x="8400752" y="4717052"/>
            <a:ext cx="3435315" cy="18131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 defTabSz="72000"/>
            <a:r>
              <a:rPr lang="lt-LT" sz="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Autorius</a:t>
            </a:r>
          </a:p>
          <a:p>
            <a:pPr algn="just" defTabSz="72000"/>
            <a:r>
              <a:rPr lang="lt-LT" sz="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Autorius</a:t>
            </a:r>
          </a:p>
          <a:p>
            <a:pPr algn="just"/>
            <a:endParaRPr lang="lt-LT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93" y="55954"/>
            <a:ext cx="2573424" cy="1065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Rectangle 22"/>
          <p:cNvSpPr/>
          <p:nvPr/>
        </p:nvSpPr>
        <p:spPr>
          <a:xfrm>
            <a:off x="3995862" y="4075409"/>
            <a:ext cx="376177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31800" algn="just">
              <a:spcAft>
                <a:spcPts val="800"/>
              </a:spcAft>
            </a:pPr>
            <a:endParaRPr lang="en-US" sz="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4028637" y="4411839"/>
            <a:ext cx="393003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en-US" sz="7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endParaRPr lang="en-US" sz="7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5" name="Text Placeholder 20">
            <a:extLst>
              <a:ext uri="{FF2B5EF4-FFF2-40B4-BE49-F238E27FC236}">
                <a16:creationId xmlns:a16="http://schemas.microsoft.com/office/drawing/2014/main" id="{E3B7BE48-0F22-4122-8BB4-858A0FFCD444}"/>
              </a:ext>
            </a:extLst>
          </p:cNvPr>
          <p:cNvSpPr txBox="1">
            <a:spLocks/>
          </p:cNvSpPr>
          <p:nvPr/>
        </p:nvSpPr>
        <p:spPr bwMode="auto">
          <a:xfrm>
            <a:off x="418342" y="1480866"/>
            <a:ext cx="3415898" cy="31708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16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4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12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01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101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3145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01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3145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01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3145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01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3145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01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72000">
              <a:spcBef>
                <a:spcPts val="0"/>
              </a:spcBef>
              <a:buNone/>
            </a:pPr>
            <a:r>
              <a:rPr lang="lt-LT" sz="9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	Tekstas, tekstas, tekstas, tekstas, tekstas, tekstas, tekstas, tekstas, tekstas, tekstas.</a:t>
            </a:r>
          </a:p>
          <a:p>
            <a:pPr algn="just" defTabSz="72000">
              <a:spcBef>
                <a:spcPts val="0"/>
              </a:spcBef>
              <a:buNone/>
            </a:pPr>
            <a:r>
              <a:rPr lang="lt-LT" sz="9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	Tekstas, tekstas, tekstas, tekstas. </a:t>
            </a:r>
          </a:p>
        </p:txBody>
      </p:sp>
    </p:spTree>
    <p:extLst>
      <p:ext uri="{BB962C8B-B14F-4D97-AF65-F5344CB8AC3E}">
        <p14:creationId xmlns:p14="http://schemas.microsoft.com/office/powerpoint/2010/main" val="12908316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460</TotalTime>
  <Words>216</Words>
  <Application>Microsoft Office PowerPoint</Application>
  <PresentationFormat>Widescreen</PresentationFormat>
  <Paragraphs>24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Bulotiene, Daiva</dc:creator>
  <cp:lastModifiedBy>Zuoza, Aurelijus Kazys</cp:lastModifiedBy>
  <cp:revision>15</cp:revision>
  <dcterms:created xsi:type="dcterms:W3CDTF">2019-11-11T11:46:47Z</dcterms:created>
  <dcterms:modified xsi:type="dcterms:W3CDTF">2021-11-29T14:38:07Z</dcterms:modified>
</cp:coreProperties>
</file>