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sldIdLst>
    <p:sldId id="259" r:id="rId2"/>
  </p:sldIdLst>
  <p:sldSz cx="43891200" cy="329184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992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8025"/>
    <a:srgbClr val="A30046"/>
    <a:srgbClr val="382F25"/>
    <a:srgbClr val="663300"/>
    <a:srgbClr val="9ACC1B"/>
    <a:srgbClr val="FFFFFF"/>
    <a:srgbClr val="CCCC99"/>
    <a:srgbClr val="E0FF85"/>
    <a:srgbClr val="65AA3E"/>
    <a:srgbClr val="4739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napToGrid="0">
      <p:cViewPr>
        <p:scale>
          <a:sx n="25" d="100"/>
          <a:sy n="25" d="100"/>
        </p:scale>
        <p:origin x="32" y="-2336"/>
      </p:cViewPr>
      <p:guideLst>
        <p:guide orient="horz" pos="10992"/>
        <p:guide pos="138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569" y="10226675"/>
            <a:ext cx="37308064" cy="70548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136" y="18653125"/>
            <a:ext cx="30724929" cy="84137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F64833-CF27-4AC0-BF03-5BDB58EE8A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177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371318-365E-41DB-942D-C5C46F8B66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542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1" y="21153439"/>
            <a:ext cx="37308064" cy="65373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1" y="13952538"/>
            <a:ext cx="37308064" cy="72009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3899B2-790E-4338-8A60-4AEB70D81E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645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92929" y="9509126"/>
            <a:ext cx="18587357" cy="19751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10914" y="9509126"/>
            <a:ext cx="18587357" cy="19751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12E599-7679-4E39-9799-44ADF2D145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759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833" y="1317625"/>
            <a:ext cx="39501536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833" y="7369176"/>
            <a:ext cx="19392900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833" y="10439401"/>
            <a:ext cx="19392900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664" y="7369176"/>
            <a:ext cx="19399704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664" y="10439401"/>
            <a:ext cx="19399704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A16971-987A-45A3-9F63-5E8A5BCA1D2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92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9B1BF-1B78-45AC-8D9A-E382A6822F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470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7B80D-4264-4791-8C25-5538E738A7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073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833" y="1311275"/>
            <a:ext cx="14439900" cy="55768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59968" y="1311275"/>
            <a:ext cx="24536400" cy="280939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833" y="6888163"/>
            <a:ext cx="14439900" cy="225171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953899-0517-4657-A2F7-123DDED4F9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42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436" y="23042564"/>
            <a:ext cx="26335264" cy="27209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436" y="2941639"/>
            <a:ext cx="26335264" cy="197500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436" y="25763539"/>
            <a:ext cx="26335264" cy="3862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88D09-7227-4513-BA81-4A9E3691E1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058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A15B3-3F1F-4A36-AE5A-93AB3218B0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836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271936" y="2927350"/>
            <a:ext cx="9326336" cy="263334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92929" y="2927350"/>
            <a:ext cx="27848379" cy="26333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07F953-C56F-4844-B188-14DF01CF5A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392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92475" y="2927350"/>
            <a:ext cx="3730625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18035" tIns="309017" rIns="618035" bIns="3090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92475" y="9509125"/>
            <a:ext cx="37306250" cy="1975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18035" tIns="309017" rIns="618035" bIns="3090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92475" y="29991050"/>
            <a:ext cx="9144000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18035" tIns="309017" rIns="618035" bIns="309017" numCol="1" anchor="t" anchorCtr="0" compatLnSpc="1">
            <a:prstTxWarp prst="textNoShape">
              <a:avLst/>
            </a:prstTxWarp>
          </a:bodyPr>
          <a:lstStyle>
            <a:lvl1pPr>
              <a:defRPr sz="9400">
                <a:latin typeface="Times New Roman" pitchFamily="-6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995525" y="29991050"/>
            <a:ext cx="13900150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18035" tIns="309017" rIns="618035" bIns="309017" numCol="1" anchor="t" anchorCtr="0" compatLnSpc="1">
            <a:prstTxWarp prst="textNoShape">
              <a:avLst/>
            </a:prstTxWarp>
          </a:bodyPr>
          <a:lstStyle>
            <a:lvl1pPr algn="ctr">
              <a:defRPr sz="9400">
                <a:latin typeface="Times New Roman" pitchFamily="-6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454725" y="29991050"/>
            <a:ext cx="9144000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18035" tIns="309017" rIns="618035" bIns="309017" numCol="1" anchor="t" anchorCtr="0" compatLnSpc="1">
            <a:prstTxWarp prst="textNoShape">
              <a:avLst/>
            </a:prstTxWarp>
          </a:bodyPr>
          <a:lstStyle>
            <a:lvl1pPr algn="r">
              <a:defRPr sz="9400">
                <a:latin typeface="Times New Roman" pitchFamily="-60" charset="0"/>
              </a:defRPr>
            </a:lvl1pPr>
          </a:lstStyle>
          <a:p>
            <a:pPr>
              <a:defRPr/>
            </a:pPr>
            <a:fld id="{FC541EF1-4495-4B7F-9C7F-97547C8B82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178550" rtl="0" eaLnBrk="0" fontAlgn="base" hangingPunct="0">
        <a:spcBef>
          <a:spcPct val="0"/>
        </a:spcBef>
        <a:spcAft>
          <a:spcPct val="0"/>
        </a:spcAft>
        <a:defRPr sz="7000">
          <a:solidFill>
            <a:srgbClr val="008000"/>
          </a:solidFill>
          <a:latin typeface="+mj-lt"/>
          <a:ea typeface="ＭＳ Ｐゴシック" pitchFamily="-60" charset="-128"/>
          <a:cs typeface="ＭＳ Ｐゴシック" pitchFamily="-60" charset="-128"/>
        </a:defRPr>
      </a:lvl1pPr>
      <a:lvl2pPr algn="l" defTabSz="6178550" rtl="0" eaLnBrk="0" fontAlgn="base" hangingPunct="0">
        <a:spcBef>
          <a:spcPct val="0"/>
        </a:spcBef>
        <a:spcAft>
          <a:spcPct val="0"/>
        </a:spcAft>
        <a:defRPr sz="7000">
          <a:solidFill>
            <a:srgbClr val="008000"/>
          </a:solidFill>
          <a:latin typeface="Calibri" pitchFamily="34" charset="0"/>
          <a:ea typeface="ＭＳ Ｐゴシック" pitchFamily="-60" charset="-128"/>
          <a:cs typeface="ＭＳ Ｐゴシック" pitchFamily="-60" charset="-128"/>
        </a:defRPr>
      </a:lvl2pPr>
      <a:lvl3pPr algn="l" defTabSz="6178550" rtl="0" eaLnBrk="0" fontAlgn="base" hangingPunct="0">
        <a:spcBef>
          <a:spcPct val="0"/>
        </a:spcBef>
        <a:spcAft>
          <a:spcPct val="0"/>
        </a:spcAft>
        <a:defRPr sz="7000">
          <a:solidFill>
            <a:srgbClr val="008000"/>
          </a:solidFill>
          <a:latin typeface="Calibri" pitchFamily="34" charset="0"/>
          <a:ea typeface="ＭＳ Ｐゴシック" pitchFamily="-60" charset="-128"/>
          <a:cs typeface="ＭＳ Ｐゴシック" pitchFamily="-60" charset="-128"/>
        </a:defRPr>
      </a:lvl3pPr>
      <a:lvl4pPr algn="l" defTabSz="6178550" rtl="0" eaLnBrk="0" fontAlgn="base" hangingPunct="0">
        <a:spcBef>
          <a:spcPct val="0"/>
        </a:spcBef>
        <a:spcAft>
          <a:spcPct val="0"/>
        </a:spcAft>
        <a:defRPr sz="7000">
          <a:solidFill>
            <a:srgbClr val="008000"/>
          </a:solidFill>
          <a:latin typeface="Calibri" pitchFamily="34" charset="0"/>
          <a:ea typeface="ＭＳ Ｐゴシック" pitchFamily="-60" charset="-128"/>
          <a:cs typeface="ＭＳ Ｐゴシック" pitchFamily="-60" charset="-128"/>
        </a:defRPr>
      </a:lvl4pPr>
      <a:lvl5pPr algn="l" defTabSz="6178550" rtl="0" eaLnBrk="0" fontAlgn="base" hangingPunct="0">
        <a:spcBef>
          <a:spcPct val="0"/>
        </a:spcBef>
        <a:spcAft>
          <a:spcPct val="0"/>
        </a:spcAft>
        <a:defRPr sz="7000">
          <a:solidFill>
            <a:srgbClr val="008000"/>
          </a:solidFill>
          <a:latin typeface="Calibri" pitchFamily="34" charset="0"/>
          <a:ea typeface="ＭＳ Ｐゴシック" pitchFamily="-60" charset="-128"/>
          <a:cs typeface="ＭＳ Ｐゴシック" pitchFamily="-60" charset="-128"/>
        </a:defRPr>
      </a:lvl5pPr>
      <a:lvl6pPr marL="457200" algn="l" defTabSz="6178550" rtl="0" eaLnBrk="1" fontAlgn="base" hangingPunct="1">
        <a:spcBef>
          <a:spcPct val="0"/>
        </a:spcBef>
        <a:spcAft>
          <a:spcPct val="0"/>
        </a:spcAft>
        <a:defRPr sz="7000">
          <a:solidFill>
            <a:srgbClr val="008000"/>
          </a:solidFill>
          <a:latin typeface="Arial Black" pitchFamily="68" charset="0"/>
        </a:defRPr>
      </a:lvl6pPr>
      <a:lvl7pPr marL="914400" algn="l" defTabSz="6178550" rtl="0" eaLnBrk="1" fontAlgn="base" hangingPunct="1">
        <a:spcBef>
          <a:spcPct val="0"/>
        </a:spcBef>
        <a:spcAft>
          <a:spcPct val="0"/>
        </a:spcAft>
        <a:defRPr sz="7000">
          <a:solidFill>
            <a:srgbClr val="008000"/>
          </a:solidFill>
          <a:latin typeface="Arial Black" pitchFamily="68" charset="0"/>
        </a:defRPr>
      </a:lvl7pPr>
      <a:lvl8pPr marL="1371600" algn="l" defTabSz="6178550" rtl="0" eaLnBrk="1" fontAlgn="base" hangingPunct="1">
        <a:spcBef>
          <a:spcPct val="0"/>
        </a:spcBef>
        <a:spcAft>
          <a:spcPct val="0"/>
        </a:spcAft>
        <a:defRPr sz="7000">
          <a:solidFill>
            <a:srgbClr val="008000"/>
          </a:solidFill>
          <a:latin typeface="Arial Black" pitchFamily="68" charset="0"/>
        </a:defRPr>
      </a:lvl8pPr>
      <a:lvl9pPr marL="1828800" algn="l" defTabSz="6178550" rtl="0" eaLnBrk="1" fontAlgn="base" hangingPunct="1">
        <a:spcBef>
          <a:spcPct val="0"/>
        </a:spcBef>
        <a:spcAft>
          <a:spcPct val="0"/>
        </a:spcAft>
        <a:defRPr sz="7000">
          <a:solidFill>
            <a:srgbClr val="008000"/>
          </a:solidFill>
          <a:latin typeface="Arial Black" pitchFamily="68" charset="0"/>
        </a:defRPr>
      </a:lvl9pPr>
    </p:titleStyle>
    <p:bodyStyle>
      <a:lvl1pPr marL="2319338" indent="-2319338" algn="l" defTabSz="6178550" rtl="0" eaLnBrk="0" fontAlgn="base" hangingPunct="0">
        <a:spcBef>
          <a:spcPct val="20000"/>
        </a:spcBef>
        <a:spcAft>
          <a:spcPct val="0"/>
        </a:spcAft>
        <a:buChar char="•"/>
        <a:defRPr sz="5300">
          <a:solidFill>
            <a:srgbClr val="008000"/>
          </a:solidFill>
          <a:latin typeface="+mn-lt"/>
          <a:ea typeface="ＭＳ Ｐゴシック" pitchFamily="-60" charset="-128"/>
          <a:cs typeface="ＭＳ Ｐゴシック" pitchFamily="-60" charset="-128"/>
        </a:defRPr>
      </a:lvl1pPr>
      <a:lvl2pPr marL="4113213" indent="-1022350" algn="l" defTabSz="6178550" rtl="0" eaLnBrk="0" fontAlgn="base" hangingPunct="0">
        <a:spcBef>
          <a:spcPct val="20000"/>
        </a:spcBef>
        <a:spcAft>
          <a:spcPct val="0"/>
        </a:spcAft>
        <a:buFont typeface="Times" pitchFamily="18" charset="0"/>
        <a:buChar char="•"/>
        <a:defRPr sz="3500">
          <a:solidFill>
            <a:schemeClr val="tx1"/>
          </a:solidFill>
          <a:latin typeface="Times New Roman" pitchFamily="68" charset="0"/>
          <a:ea typeface="ＭＳ Ｐゴシック" pitchFamily="68" charset="-128"/>
        </a:defRPr>
      </a:lvl2pPr>
      <a:lvl3pPr marL="7726363" indent="-1547813" algn="l" defTabSz="6178550" rtl="0" eaLnBrk="0" fontAlgn="base" hangingPunct="0">
        <a:spcBef>
          <a:spcPct val="20000"/>
        </a:spcBef>
        <a:spcAft>
          <a:spcPct val="0"/>
        </a:spcAft>
        <a:buChar char="•"/>
        <a:defRPr sz="16200">
          <a:solidFill>
            <a:schemeClr val="tx1"/>
          </a:solidFill>
          <a:latin typeface="Times New Roman" pitchFamily="68" charset="0"/>
          <a:ea typeface="ＭＳ Ｐゴシック" pitchFamily="68" charset="-128"/>
        </a:defRPr>
      </a:lvl3pPr>
      <a:lvl4pPr marL="10814050" indent="-1543050" algn="l" defTabSz="6178550" rtl="0" eaLnBrk="0" fontAlgn="base" hangingPunct="0">
        <a:spcBef>
          <a:spcPct val="20000"/>
        </a:spcBef>
        <a:spcAft>
          <a:spcPct val="0"/>
        </a:spcAft>
        <a:buChar char="–"/>
        <a:defRPr sz="13600">
          <a:solidFill>
            <a:schemeClr val="tx1"/>
          </a:solidFill>
          <a:latin typeface="Times New Roman" pitchFamily="68" charset="0"/>
          <a:ea typeface="ＭＳ Ｐゴシック" pitchFamily="68" charset="-128"/>
        </a:defRPr>
      </a:lvl4pPr>
      <a:lvl5pPr marL="13904913" indent="-1543050" algn="l" defTabSz="6178550" rtl="0" eaLnBrk="0" fontAlgn="base" hangingPunct="0">
        <a:spcBef>
          <a:spcPct val="20000"/>
        </a:spcBef>
        <a:spcAft>
          <a:spcPct val="0"/>
        </a:spcAft>
        <a:buChar char="»"/>
        <a:defRPr sz="13600">
          <a:solidFill>
            <a:schemeClr val="tx1"/>
          </a:solidFill>
          <a:latin typeface="Times New Roman" pitchFamily="68" charset="0"/>
          <a:ea typeface="ＭＳ Ｐゴシック" pitchFamily="68" charset="-128"/>
        </a:defRPr>
      </a:lvl5pPr>
      <a:lvl6pPr marL="14362113" indent="-1543050" algn="l" defTabSz="6178550" rtl="0" eaLnBrk="1" fontAlgn="base" hangingPunct="1">
        <a:spcBef>
          <a:spcPct val="20000"/>
        </a:spcBef>
        <a:spcAft>
          <a:spcPct val="0"/>
        </a:spcAft>
        <a:buChar char="»"/>
        <a:defRPr sz="13600">
          <a:solidFill>
            <a:schemeClr val="tx1"/>
          </a:solidFill>
          <a:latin typeface="Times New Roman" pitchFamily="68" charset="0"/>
          <a:ea typeface="ＭＳ Ｐゴシック" pitchFamily="68" charset="-128"/>
        </a:defRPr>
      </a:lvl6pPr>
      <a:lvl7pPr marL="14819313" indent="-1543050" algn="l" defTabSz="6178550" rtl="0" eaLnBrk="1" fontAlgn="base" hangingPunct="1">
        <a:spcBef>
          <a:spcPct val="20000"/>
        </a:spcBef>
        <a:spcAft>
          <a:spcPct val="0"/>
        </a:spcAft>
        <a:buChar char="»"/>
        <a:defRPr sz="13600">
          <a:solidFill>
            <a:schemeClr val="tx1"/>
          </a:solidFill>
          <a:latin typeface="Times New Roman" pitchFamily="68" charset="0"/>
          <a:ea typeface="ＭＳ Ｐゴシック" pitchFamily="68" charset="-128"/>
        </a:defRPr>
      </a:lvl7pPr>
      <a:lvl8pPr marL="15276513" indent="-1543050" algn="l" defTabSz="6178550" rtl="0" eaLnBrk="1" fontAlgn="base" hangingPunct="1">
        <a:spcBef>
          <a:spcPct val="20000"/>
        </a:spcBef>
        <a:spcAft>
          <a:spcPct val="0"/>
        </a:spcAft>
        <a:buChar char="»"/>
        <a:defRPr sz="13600">
          <a:solidFill>
            <a:schemeClr val="tx1"/>
          </a:solidFill>
          <a:latin typeface="Times New Roman" pitchFamily="68" charset="0"/>
          <a:ea typeface="ＭＳ Ｐゴシック" pitchFamily="68" charset="-128"/>
        </a:defRPr>
      </a:lvl8pPr>
      <a:lvl9pPr marL="15733713" indent="-1543050" algn="l" defTabSz="6178550" rtl="0" eaLnBrk="1" fontAlgn="base" hangingPunct="1">
        <a:spcBef>
          <a:spcPct val="20000"/>
        </a:spcBef>
        <a:spcAft>
          <a:spcPct val="0"/>
        </a:spcAft>
        <a:buChar char="»"/>
        <a:defRPr sz="13600">
          <a:solidFill>
            <a:schemeClr val="tx1"/>
          </a:solidFill>
          <a:latin typeface="Times New Roman" pitchFamily="68" charset="0"/>
          <a:ea typeface="ＭＳ Ｐゴシック" pitchFamily="68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00"/>
          <p:cNvSpPr/>
          <p:nvPr/>
        </p:nvSpPr>
        <p:spPr>
          <a:xfrm>
            <a:off x="29430663" y="22001163"/>
            <a:ext cx="14155737" cy="1028700"/>
          </a:xfrm>
          <a:prstGeom prst="roundRect">
            <a:avLst/>
          </a:prstGeom>
          <a:solidFill>
            <a:srgbClr val="A30046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0" name="Rounded Rectangle 99"/>
          <p:cNvSpPr/>
          <p:nvPr/>
        </p:nvSpPr>
        <p:spPr>
          <a:xfrm>
            <a:off x="29413200" y="28900438"/>
            <a:ext cx="14173200" cy="1028700"/>
          </a:xfrm>
          <a:prstGeom prst="roundRect">
            <a:avLst/>
          </a:prstGeom>
          <a:solidFill>
            <a:srgbClr val="F58025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55" name="Rectangle 45"/>
          <p:cNvSpPr>
            <a:spLocks noChangeArrowheads="1"/>
          </p:cNvSpPr>
          <p:nvPr/>
        </p:nvSpPr>
        <p:spPr bwMode="auto">
          <a:xfrm>
            <a:off x="7172325" y="380375"/>
            <a:ext cx="29232225" cy="3739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2003425">
              <a:spcBef>
                <a:spcPct val="50000"/>
              </a:spcBef>
            </a:pPr>
            <a:r>
              <a:rPr lang="ru-RU" sz="8000" dirty="0">
                <a:latin typeface="Arial" panose="020B0604020202020204" pitchFamily="34" charset="0"/>
                <a:cs typeface="Arial" panose="020B0604020202020204" pitchFamily="34" charset="0"/>
              </a:rPr>
              <a:t>НАЗВАНИЕ ПОСТЕРА</a:t>
            </a:r>
            <a:endParaRPr lang="lt-LT" sz="8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2003425">
              <a:spcBef>
                <a:spcPct val="50000"/>
              </a:spcBef>
            </a:pPr>
            <a:r>
              <a:rPr lang="ru-RU" sz="4600" dirty="0">
                <a:solidFill>
                  <a:srgbClr val="A30046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Автор / авторы</a:t>
            </a:r>
            <a:br>
              <a:rPr lang="en-US" sz="4600" dirty="0">
                <a:solidFill>
                  <a:srgbClr val="A30046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sz="4600" dirty="0">
                <a:solidFill>
                  <a:srgbClr val="A30046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Название организации, город, страна</a:t>
            </a:r>
            <a:endParaRPr lang="en-US" sz="4600" dirty="0">
              <a:solidFill>
                <a:srgbClr val="A30046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algn="ctr" defTabSz="2003425">
              <a:spcBef>
                <a:spcPct val="50000"/>
              </a:spcBef>
            </a:pPr>
            <a:r>
              <a:rPr lang="en-US" sz="28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-39688" y="6489700"/>
            <a:ext cx="43891200" cy="1109663"/>
          </a:xfrm>
          <a:prstGeom prst="roundRect">
            <a:avLst/>
          </a:prstGeom>
          <a:solidFill>
            <a:srgbClr val="A30046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4786313" y="6661150"/>
            <a:ext cx="5211762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lt-LT" sz="4800" b="1" dirty="0">
                <a:solidFill>
                  <a:schemeClr val="bg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ru-RU" sz="4800" b="1" dirty="0" err="1">
                <a:solidFill>
                  <a:schemeClr val="bg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ннотация</a:t>
            </a:r>
            <a:endParaRPr lang="en-US" sz="4800" dirty="0">
              <a:solidFill>
                <a:schemeClr val="bg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9300825" y="6661150"/>
            <a:ext cx="5210175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800" b="1" dirty="0">
                <a:solidFill>
                  <a:schemeClr val="bg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</a:t>
            </a:r>
            <a:endParaRPr lang="en-US" sz="4800" dirty="0">
              <a:solidFill>
                <a:schemeClr val="bg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3888363" y="6661150"/>
            <a:ext cx="5210175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800" b="1" dirty="0">
                <a:solidFill>
                  <a:schemeClr val="bg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Выводы</a:t>
            </a:r>
            <a:endParaRPr lang="en-US" sz="4800" b="1" dirty="0">
              <a:solidFill>
                <a:schemeClr val="bg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577850" y="7907338"/>
            <a:ext cx="13584238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2003425">
              <a:spcBef>
                <a:spcPct val="50000"/>
              </a:spcBef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Предоставить текст аннотации.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15950" y="18489613"/>
            <a:ext cx="1360805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2003425">
              <a:spcBef>
                <a:spcPct val="50000"/>
              </a:spcBef>
              <a:defRPr/>
            </a:pPr>
            <a:r>
              <a:rPr lang="lt-LT" sz="3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Pateikite įvadą, tyrimo problemą, tikslą ir tyrimo metodus. </a:t>
            </a:r>
            <a:endParaRPr lang="en-US" sz="3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3353375" y="22132925"/>
            <a:ext cx="610235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800" b="1" dirty="0">
                <a:solidFill>
                  <a:schemeClr val="bg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Литература</a:t>
            </a:r>
            <a:endParaRPr lang="en-US" sz="4800" dirty="0">
              <a:solidFill>
                <a:schemeClr val="bg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Rounded Rectangle 75"/>
          <p:cNvSpPr/>
          <p:nvPr/>
        </p:nvSpPr>
        <p:spPr>
          <a:xfrm>
            <a:off x="29422725" y="23298150"/>
            <a:ext cx="14163675" cy="5254328"/>
          </a:xfrm>
          <a:prstGeom prst="roundRect">
            <a:avLst>
              <a:gd name="adj" fmla="val 9044"/>
            </a:avLst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5" name="Rounded Rectangle 84"/>
          <p:cNvSpPr/>
          <p:nvPr/>
        </p:nvSpPr>
        <p:spPr>
          <a:xfrm>
            <a:off x="29422725" y="30170438"/>
            <a:ext cx="14130338" cy="2271712"/>
          </a:xfrm>
          <a:prstGeom prst="roundRect">
            <a:avLst>
              <a:gd name="adj" fmla="val 12424"/>
            </a:avLst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6" name="Text Box 848"/>
          <p:cNvSpPr txBox="1">
            <a:spLocks noChangeArrowheads="1"/>
          </p:cNvSpPr>
          <p:nvPr/>
        </p:nvSpPr>
        <p:spPr bwMode="auto">
          <a:xfrm>
            <a:off x="15191581" y="9291917"/>
            <a:ext cx="13592175" cy="756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00290" tIns="100145" rIns="200290" bIns="100145">
            <a:spAutoFit/>
          </a:bodyPr>
          <a:lstStyle/>
          <a:p>
            <a:pPr defTabSz="2003425">
              <a:spcBef>
                <a:spcPct val="50000"/>
              </a:spcBef>
              <a:defRPr/>
            </a:pPr>
            <a:r>
              <a:rPr lang="ru-RU" sz="3600" b="1" dirty="0">
                <a:solidFill>
                  <a:srgbClr val="A300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Рисунок / таблица </a:t>
            </a:r>
            <a:r>
              <a:rPr lang="en-US" sz="3600" b="1" dirty="0">
                <a:solidFill>
                  <a:srgbClr val="A300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29748163" y="8135938"/>
            <a:ext cx="13592175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2003425">
              <a:spcBef>
                <a:spcPct val="50000"/>
              </a:spcBef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Предоставить выводы</a:t>
            </a:r>
            <a:r>
              <a:rPr lang="lt-LT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4" name="TextBox 87"/>
          <p:cNvSpPr txBox="1">
            <a:spLocks noChangeArrowheads="1"/>
          </p:cNvSpPr>
          <p:nvPr/>
        </p:nvSpPr>
        <p:spPr bwMode="auto">
          <a:xfrm>
            <a:off x="29583063" y="23936325"/>
            <a:ext cx="1364297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9875" indent="-269875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</a:defRPr>
            </a:lvl9pPr>
          </a:lstStyle>
          <a:p>
            <a:pPr marL="0" indent="0" eaLnBrk="1" hangingPunct="1"/>
            <a:r>
              <a:rPr lang="ru-RU" sz="2400" dirty="0">
                <a:latin typeface="Arial" panose="020B0604020202020204" pitchFamily="34" charset="0"/>
                <a:ea typeface="Arial Narrow" pitchFamily="34" charset="0"/>
                <a:cs typeface="Arial" panose="020B0604020202020204" pitchFamily="34" charset="0"/>
              </a:rPr>
              <a:t>Предоставьте только главных авторов</a:t>
            </a:r>
            <a:r>
              <a:rPr lang="en-US" sz="2400" dirty="0">
                <a:latin typeface="Arial" panose="020B0604020202020204" pitchFamily="34" charset="0"/>
                <a:ea typeface="Arial Narrow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 eaLnBrk="1" hangingPunct="1">
              <a:buAutoNum type="arabicPeriod"/>
            </a:pPr>
            <a:r>
              <a:rPr lang="en-US" sz="2400" dirty="0">
                <a:latin typeface="Arial" panose="020B0604020202020204" pitchFamily="34" charset="0"/>
                <a:ea typeface="Arial Narrow" pitchFamily="34" charset="0"/>
                <a:cs typeface="Arial" panose="020B0604020202020204" pitchFamily="34" charset="0"/>
              </a:rPr>
              <a:t>…</a:t>
            </a:r>
          </a:p>
          <a:p>
            <a:pPr marL="457200" indent="-457200" eaLnBrk="1" hangingPunct="1">
              <a:buAutoNum type="arabicPeriod"/>
            </a:pPr>
            <a:r>
              <a:rPr lang="en-US" sz="2400" dirty="0">
                <a:latin typeface="Arial" panose="020B0604020202020204" pitchFamily="34" charset="0"/>
                <a:ea typeface="Arial Narrow" pitchFamily="34" charset="0"/>
                <a:cs typeface="Arial" panose="020B0604020202020204" pitchFamily="34" charset="0"/>
              </a:rPr>
              <a:t>…</a:t>
            </a:r>
          </a:p>
          <a:p>
            <a:pPr marL="457200" indent="-457200" eaLnBrk="1" hangingPunct="1">
              <a:buAutoNum type="arabicPeriod"/>
            </a:pPr>
            <a:r>
              <a:rPr lang="en-US" sz="2400" dirty="0">
                <a:latin typeface="Arial" panose="020B0604020202020204" pitchFamily="34" charset="0"/>
                <a:ea typeface="Arial Narrow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2105" name="TextBox 88"/>
          <p:cNvSpPr txBox="1">
            <a:spLocks noChangeArrowheads="1"/>
          </p:cNvSpPr>
          <p:nvPr/>
        </p:nvSpPr>
        <p:spPr bwMode="auto">
          <a:xfrm>
            <a:off x="29751338" y="30277098"/>
            <a:ext cx="13589000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</a:defRPr>
            </a:lvl9pPr>
          </a:lstStyle>
          <a:p>
            <a:pPr algn="ctr">
              <a:spcAft>
                <a:spcPts val="0"/>
              </a:spcAft>
            </a:pPr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МЕЖДУНАРОДНАЯ НАУЧНО-ПРАКТИЧЕСКАЯ КОНФЕРЕНЦИЯ</a:t>
            </a:r>
          </a:p>
          <a:p>
            <a:pPr algn="ctr"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НАУКА И ПРАКТИКА: АКТУАЛЬНОСТЬ И ПЕРСПЕКТИВЫ</a:t>
            </a:r>
          </a:p>
          <a:p>
            <a:pPr algn="ctr"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21-22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мая 2020 г.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Мариямполе, Литва.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6" name="Rounded Rectangle 95"/>
          <p:cNvSpPr/>
          <p:nvPr/>
        </p:nvSpPr>
        <p:spPr>
          <a:xfrm>
            <a:off x="14855825" y="7797800"/>
            <a:ext cx="14173200" cy="24644350"/>
          </a:xfrm>
          <a:prstGeom prst="roundRect">
            <a:avLst>
              <a:gd name="adj" fmla="val 3117"/>
            </a:avLst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7" name="Rounded Rectangle 96"/>
          <p:cNvSpPr/>
          <p:nvPr/>
        </p:nvSpPr>
        <p:spPr>
          <a:xfrm>
            <a:off x="304800" y="7797800"/>
            <a:ext cx="14173200" cy="8951913"/>
          </a:xfrm>
          <a:prstGeom prst="roundRect">
            <a:avLst>
              <a:gd name="adj" fmla="val 3876"/>
            </a:avLst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8" name="Rounded Rectangle 97"/>
          <p:cNvSpPr/>
          <p:nvPr/>
        </p:nvSpPr>
        <p:spPr>
          <a:xfrm>
            <a:off x="304800" y="18383250"/>
            <a:ext cx="14173200" cy="14058900"/>
          </a:xfrm>
          <a:prstGeom prst="roundRect">
            <a:avLst>
              <a:gd name="adj" fmla="val 3389"/>
            </a:avLst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1" name="Rounded Rectangle 80"/>
          <p:cNvSpPr/>
          <p:nvPr/>
        </p:nvSpPr>
        <p:spPr>
          <a:xfrm>
            <a:off x="304800" y="17002125"/>
            <a:ext cx="14173200" cy="1030288"/>
          </a:xfrm>
          <a:prstGeom prst="roundRect">
            <a:avLst/>
          </a:prstGeom>
          <a:solidFill>
            <a:srgbClr val="A30046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2" name="TextBox 81"/>
          <p:cNvSpPr txBox="1"/>
          <p:nvPr/>
        </p:nvSpPr>
        <p:spPr>
          <a:xfrm>
            <a:off x="1406525" y="17084675"/>
            <a:ext cx="118110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800" b="1">
                <a:solidFill>
                  <a:schemeClr val="bg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Введение и методология</a:t>
            </a:r>
            <a:endParaRPr lang="en-US" sz="4800" dirty="0">
              <a:solidFill>
                <a:schemeClr val="bg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 Box 849"/>
          <p:cNvSpPr txBox="1">
            <a:spLocks noChangeArrowheads="1"/>
          </p:cNvSpPr>
          <p:nvPr/>
        </p:nvSpPr>
        <p:spPr bwMode="auto">
          <a:xfrm>
            <a:off x="15392153" y="15759471"/>
            <a:ext cx="10145733" cy="756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00290" tIns="100145" rIns="200290" bIns="100145">
            <a:spAutoFit/>
          </a:bodyPr>
          <a:lstStyle/>
          <a:p>
            <a:pPr defTabSz="2003425">
              <a:defRPr/>
            </a:pPr>
            <a:r>
              <a:rPr lang="ru-RU" sz="3600" b="1" dirty="0">
                <a:solidFill>
                  <a:srgbClr val="A300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Рисунок / таблица </a:t>
            </a:r>
            <a:r>
              <a:rPr lang="en-US" sz="3600" b="1" dirty="0">
                <a:solidFill>
                  <a:srgbClr val="A300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3600" dirty="0">
              <a:solidFill>
                <a:schemeClr val="accent5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99" name="Text Box 849"/>
          <p:cNvSpPr txBox="1">
            <a:spLocks noChangeArrowheads="1"/>
          </p:cNvSpPr>
          <p:nvPr/>
        </p:nvSpPr>
        <p:spPr bwMode="auto">
          <a:xfrm>
            <a:off x="15191581" y="23298150"/>
            <a:ext cx="11228048" cy="756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00290" tIns="100145" rIns="200290" bIns="100145">
            <a:spAutoFit/>
          </a:bodyPr>
          <a:lstStyle/>
          <a:p>
            <a:pPr defTabSz="2003425">
              <a:defRPr/>
            </a:pPr>
            <a:r>
              <a:rPr lang="ru-RU" sz="3600" b="1" dirty="0">
                <a:solidFill>
                  <a:srgbClr val="A300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Рисунок / таблица </a:t>
            </a:r>
            <a:r>
              <a:rPr lang="en-US" sz="3600" b="1" dirty="0">
                <a:solidFill>
                  <a:srgbClr val="A300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3600" dirty="0">
              <a:solidFill>
                <a:schemeClr val="accent5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115" name="Rectangle 9"/>
          <p:cNvSpPr>
            <a:spLocks noChangeArrowheads="1"/>
          </p:cNvSpPr>
          <p:nvPr/>
        </p:nvSpPr>
        <p:spPr bwMode="auto">
          <a:xfrm>
            <a:off x="0" y="0"/>
            <a:ext cx="43891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sz="1800">
              <a:latin typeface="Arial" charset="0"/>
              <a:cs typeface="Arial" charset="0"/>
            </a:endParaRPr>
          </a:p>
        </p:txBody>
      </p:sp>
      <p:sp>
        <p:nvSpPr>
          <p:cNvPr id="2154" name="Rectangle 10"/>
          <p:cNvSpPr>
            <a:spLocks noChangeArrowheads="1"/>
          </p:cNvSpPr>
          <p:nvPr/>
        </p:nvSpPr>
        <p:spPr bwMode="auto">
          <a:xfrm>
            <a:off x="0" y="0"/>
            <a:ext cx="43891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sz="1800">
              <a:latin typeface="Arial" charset="0"/>
              <a:cs typeface="Arial" charset="0"/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29406850" y="7797800"/>
            <a:ext cx="14173200" cy="13695363"/>
          </a:xfrm>
          <a:prstGeom prst="roundRect">
            <a:avLst>
              <a:gd name="adj" fmla="val 3574"/>
            </a:avLst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>
            <a:off x="15191581" y="8288338"/>
            <a:ext cx="13592175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2003425">
              <a:spcBef>
                <a:spcPct val="50000"/>
              </a:spcBef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Предоставить основные результаты исследований и обсуждение</a:t>
            </a:r>
            <a:r>
              <a:rPr lang="lt-LT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A446C8D-D40F-435F-847C-0E88E504E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29118" y="1643138"/>
            <a:ext cx="8566837" cy="2497061"/>
          </a:xfrm>
          <a:prstGeom prst="rect">
            <a:avLst/>
          </a:prstGeom>
        </p:spPr>
      </p:pic>
      <p:pic>
        <p:nvPicPr>
          <p:cNvPr id="3" name="Picture 2" descr="Lietuvos sporto universitet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920" y="1387513"/>
            <a:ext cx="9138202" cy="2814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OR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2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CORE.thmx</Template>
  <TotalTime>2357</TotalTime>
  <Words>85</Words>
  <Application>Microsoft Office PowerPoint</Application>
  <PresentationFormat>Custom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Arial Black</vt:lpstr>
      <vt:lpstr>Calibri</vt:lpstr>
      <vt:lpstr>Cambria</vt:lpstr>
      <vt:lpstr>Times</vt:lpstr>
      <vt:lpstr>Times New Roman</vt:lpstr>
      <vt:lpstr>CORE</vt:lpstr>
      <vt:lpstr>PowerPoint Presentation</vt:lpstr>
    </vt:vector>
  </TitlesOfParts>
  <Company>Edward Via College of Osteopathic Medicine (VCOM)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Multitasking Behaviors of Osteopathic Medical Students</dc:title>
  <dc:creator>Peggy Sattler;nbrown@carolinas.vcom.edu</dc:creator>
  <cp:keywords>ACOFP, Osteopathic, Healthcare, Medical, Students, Multitasking, Behaviors</cp:keywords>
  <cp:lastModifiedBy>Regina Andriukaitienė</cp:lastModifiedBy>
  <cp:revision>92</cp:revision>
  <cp:lastPrinted>2009-08-04T13:53:20Z</cp:lastPrinted>
  <dcterms:created xsi:type="dcterms:W3CDTF">2009-08-10T20:20:21Z</dcterms:created>
  <dcterms:modified xsi:type="dcterms:W3CDTF">2020-04-07T10:31:01Z</dcterms:modified>
  <cp:category>Osteopathic Medicine, Healthcare</cp:category>
</cp:coreProperties>
</file>