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9" r:id="rId2"/>
  </p:sldIdLst>
  <p:sldSz cx="43891200" cy="329184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92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025"/>
    <a:srgbClr val="A30046"/>
    <a:srgbClr val="382F25"/>
    <a:srgbClr val="663300"/>
    <a:srgbClr val="9ACC1B"/>
    <a:srgbClr val="FFFFFF"/>
    <a:srgbClr val="CCCC99"/>
    <a:srgbClr val="E0FF85"/>
    <a:srgbClr val="65AA3E"/>
    <a:srgbClr val="473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4" d="100"/>
          <a:sy n="14" d="100"/>
        </p:scale>
        <p:origin x="1516" y="44"/>
      </p:cViewPr>
      <p:guideLst>
        <p:guide orient="horz" pos="10992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569" y="10226675"/>
            <a:ext cx="37308064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136" y="18653125"/>
            <a:ext cx="30724929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64833-CF27-4AC0-BF03-5BDB58EE8A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7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71318-365E-41DB-942D-C5C46F8B66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4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8064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8064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899B2-790E-4338-8A60-4AEB70D81E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4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929" y="9509126"/>
            <a:ext cx="1858735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0914" y="9509126"/>
            <a:ext cx="1858735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2E599-7679-4E39-9799-44ADF2D14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5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7625"/>
            <a:ext cx="39501536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833" y="7369176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833" y="10439401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664" y="7369176"/>
            <a:ext cx="19399704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664" y="10439401"/>
            <a:ext cx="19399704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16971-987A-45A3-9F63-5E8A5BCA1D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9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9B1BF-1B78-45AC-8D9A-E382A6822F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7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7B80D-4264-4791-8C25-5538E738A7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7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968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833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53899-0517-4657-A2F7-123DDED4F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4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436" y="23042564"/>
            <a:ext cx="26335264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436" y="2941639"/>
            <a:ext cx="26335264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436" y="25763539"/>
            <a:ext cx="26335264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88D09-7227-4513-BA81-4A9E3691E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5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A15B3-3F1F-4A36-AE5A-93AB3218B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3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1936" y="2927350"/>
            <a:ext cx="9326336" cy="26333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929" y="2927350"/>
            <a:ext cx="27848379" cy="26333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7F953-C56F-4844-B188-14DF01CF5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9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475" y="2927350"/>
            <a:ext cx="373062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475" y="9509125"/>
            <a:ext cx="37306250" cy="1975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475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91050"/>
            <a:ext cx="1390015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ctr"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r"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fld id="{FC541EF1-4495-4B7F-9C7F-97547C8B82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2pPr>
      <a:lvl3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3pPr>
      <a:lvl4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4pPr>
      <a:lvl5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5pPr>
      <a:lvl6pPr marL="4572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6pPr>
      <a:lvl7pPr marL="9144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7pPr>
      <a:lvl8pPr marL="13716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8pPr>
      <a:lvl9pPr marL="18288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9pPr>
    </p:titleStyle>
    <p:bodyStyle>
      <a:lvl1pPr marL="2319338" indent="-2319338" algn="l" defTabSz="6178550" rtl="0" eaLnBrk="0" fontAlgn="base" hangingPunct="0">
        <a:spcBef>
          <a:spcPct val="20000"/>
        </a:spcBef>
        <a:spcAft>
          <a:spcPct val="0"/>
        </a:spcAft>
        <a:buChar char="•"/>
        <a:defRPr sz="5300">
          <a:solidFill>
            <a:srgbClr val="008000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4113213" indent="-1022350" algn="l" defTabSz="6178550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35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2pPr>
      <a:lvl3pPr marL="7726363" indent="-1547813" algn="l" defTabSz="6178550" rtl="0" eaLnBrk="0" fontAlgn="base" hangingPunct="0">
        <a:spcBef>
          <a:spcPct val="20000"/>
        </a:spcBef>
        <a:spcAft>
          <a:spcPct val="0"/>
        </a:spcAft>
        <a:buChar char="•"/>
        <a:defRPr sz="162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3pPr>
      <a:lvl4pPr marL="10814050" indent="-1543050" algn="l" defTabSz="6178550" rtl="0" eaLnBrk="0" fontAlgn="base" hangingPunct="0">
        <a:spcBef>
          <a:spcPct val="20000"/>
        </a:spcBef>
        <a:spcAft>
          <a:spcPct val="0"/>
        </a:spcAft>
        <a:buChar char="–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4pPr>
      <a:lvl5pPr marL="13904913" indent="-1543050" algn="l" defTabSz="6178550" rtl="0" eaLnBrk="0" fontAlgn="base" hangingPunct="0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5pPr>
      <a:lvl6pPr marL="143621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6pPr>
      <a:lvl7pPr marL="148193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7pPr>
      <a:lvl8pPr marL="152765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8pPr>
      <a:lvl9pPr marL="157337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00"/>
          <p:cNvSpPr/>
          <p:nvPr/>
        </p:nvSpPr>
        <p:spPr>
          <a:xfrm>
            <a:off x="29430663" y="22001163"/>
            <a:ext cx="14155737" cy="1028700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0" name="Rounded Rectangle 99"/>
          <p:cNvSpPr/>
          <p:nvPr/>
        </p:nvSpPr>
        <p:spPr>
          <a:xfrm>
            <a:off x="29413200" y="28900438"/>
            <a:ext cx="14173200" cy="1028700"/>
          </a:xfrm>
          <a:prstGeom prst="roundRect">
            <a:avLst/>
          </a:prstGeom>
          <a:solidFill>
            <a:srgbClr val="F58025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55" name="Rectangle 45"/>
          <p:cNvSpPr>
            <a:spLocks noChangeArrowheads="1"/>
          </p:cNvSpPr>
          <p:nvPr/>
        </p:nvSpPr>
        <p:spPr bwMode="auto">
          <a:xfrm>
            <a:off x="7172325" y="380375"/>
            <a:ext cx="29232225" cy="497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2003425">
              <a:spcBef>
                <a:spcPct val="50000"/>
              </a:spcBef>
            </a:pP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FULL POSTER TITLE </a:t>
            </a:r>
            <a:b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GOES HERE</a:t>
            </a:r>
          </a:p>
          <a:p>
            <a:pPr algn="ctr" defTabSz="2003425">
              <a:spcBef>
                <a:spcPct val="50000"/>
              </a:spcBef>
            </a:pPr>
            <a: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Author’s</a:t>
            </a:r>
            <a:b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Institution Name, City, </a:t>
            </a:r>
            <a:r>
              <a:rPr lang="lt-LT" sz="4600" dirty="0" err="1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Country</a:t>
            </a:r>
            <a: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</a:p>
          <a:p>
            <a:pPr algn="ctr" defTabSz="2003425">
              <a:spcBef>
                <a:spcPct val="50000"/>
              </a:spcBef>
            </a:pPr>
            <a:r>
              <a:rPr lang="en-US" sz="28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-39688" y="6489700"/>
            <a:ext cx="43891200" cy="1109663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786313" y="6661150"/>
            <a:ext cx="52117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300825" y="6661150"/>
            <a:ext cx="52101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888363" y="6661150"/>
            <a:ext cx="52101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7850" y="7907338"/>
            <a:ext cx="13584238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Abstract content goes here.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5950" y="18489613"/>
            <a:ext cx="1360805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Research Methods content goes here.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3353375" y="22132925"/>
            <a:ext cx="61023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29422725" y="23298150"/>
            <a:ext cx="14163675" cy="5254328"/>
          </a:xfrm>
          <a:prstGeom prst="roundRect">
            <a:avLst>
              <a:gd name="adj" fmla="val 904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5" name="Rounded Rectangle 84"/>
          <p:cNvSpPr/>
          <p:nvPr/>
        </p:nvSpPr>
        <p:spPr>
          <a:xfrm>
            <a:off x="29422725" y="30170438"/>
            <a:ext cx="14130338" cy="2271712"/>
          </a:xfrm>
          <a:prstGeom prst="roundRect">
            <a:avLst>
              <a:gd name="adj" fmla="val 1242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6" name="Text Box 848"/>
          <p:cNvSpPr txBox="1">
            <a:spLocks noChangeArrowheads="1"/>
          </p:cNvSpPr>
          <p:nvPr/>
        </p:nvSpPr>
        <p:spPr bwMode="auto">
          <a:xfrm>
            <a:off x="15191581" y="9291917"/>
            <a:ext cx="13592175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  <a:r>
              <a:rPr lang="en-US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Discuss table one.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9748163" y="8135938"/>
            <a:ext cx="13592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content goes here.</a:t>
            </a:r>
          </a:p>
        </p:txBody>
      </p:sp>
      <p:sp>
        <p:nvSpPr>
          <p:cNvPr id="2104" name="TextBox 87"/>
          <p:cNvSpPr txBox="1">
            <a:spLocks noChangeArrowheads="1"/>
          </p:cNvSpPr>
          <p:nvPr/>
        </p:nvSpPr>
        <p:spPr bwMode="auto">
          <a:xfrm>
            <a:off x="29583063" y="23936325"/>
            <a:ext cx="136429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List references here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List references here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List references here</a:t>
            </a:r>
          </a:p>
        </p:txBody>
      </p:sp>
      <p:sp>
        <p:nvSpPr>
          <p:cNvPr id="2105" name="TextBox 88"/>
          <p:cNvSpPr txBox="1">
            <a:spLocks noChangeArrowheads="1"/>
          </p:cNvSpPr>
          <p:nvPr/>
        </p:nvSpPr>
        <p:spPr bwMode="auto">
          <a:xfrm>
            <a:off x="29697363" y="30362525"/>
            <a:ext cx="135890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lt-LT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 SCIENTIFIC-PRACTICAL CONFERENCE</a:t>
            </a:r>
          </a:p>
          <a:p>
            <a:pPr algn="ctr">
              <a:spcAft>
                <a:spcPts val="0"/>
              </a:spcAf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THEORY AND PRACTICE: PROBLEMS AND PROSPECTS</a:t>
            </a:r>
            <a:r>
              <a:rPr lang="lt-LT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lt-LT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2020, </a:t>
            </a:r>
            <a:r>
              <a:rPr lang="lt-LT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May</a:t>
            </a:r>
            <a:r>
              <a:rPr lang="lt-LT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21-22</a:t>
            </a:r>
            <a:r>
              <a:rPr lang="lt-LT" sz="2400" b="1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lt-LT" sz="2400">
                <a:latin typeface="Times New Roman" panose="02020603050405020304" pitchFamily="18" charset="0"/>
                <a:ea typeface="Times New Roman" panose="02020603050405020304" pitchFamily="18" charset="0"/>
              </a:rPr>
              <a:t>Marijampole</a:t>
            </a:r>
            <a:r>
              <a:rPr lang="lt-LT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Lithuania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/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14855825" y="7797800"/>
            <a:ext cx="14173200" cy="24644350"/>
          </a:xfrm>
          <a:prstGeom prst="roundRect">
            <a:avLst>
              <a:gd name="adj" fmla="val 3117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7" name="Rounded Rectangle 96"/>
          <p:cNvSpPr/>
          <p:nvPr/>
        </p:nvSpPr>
        <p:spPr>
          <a:xfrm>
            <a:off x="304800" y="7797800"/>
            <a:ext cx="14173200" cy="8951913"/>
          </a:xfrm>
          <a:prstGeom prst="roundRect">
            <a:avLst>
              <a:gd name="adj" fmla="val 3876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8" name="Rounded Rectangle 97"/>
          <p:cNvSpPr/>
          <p:nvPr/>
        </p:nvSpPr>
        <p:spPr>
          <a:xfrm>
            <a:off x="304800" y="18383250"/>
            <a:ext cx="14173200" cy="14058900"/>
          </a:xfrm>
          <a:prstGeom prst="roundRect">
            <a:avLst>
              <a:gd name="adj" fmla="val 3389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304800" y="17002125"/>
            <a:ext cx="14173200" cy="1030288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1406525" y="17084675"/>
            <a:ext cx="118110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Methodology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Box 849"/>
          <p:cNvSpPr txBox="1">
            <a:spLocks noChangeArrowheads="1"/>
          </p:cNvSpPr>
          <p:nvPr/>
        </p:nvSpPr>
        <p:spPr bwMode="auto">
          <a:xfrm>
            <a:off x="15392153" y="15759471"/>
            <a:ext cx="5476875" cy="131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00290" tIns="100145" rIns="200290" bIns="100145">
            <a:spAutoFit/>
          </a:bodyPr>
          <a:lstStyle/>
          <a:p>
            <a:pPr defTabSz="2003425">
              <a:defRPr/>
            </a:pP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2</a:t>
            </a:r>
            <a:r>
              <a:rPr lang="en-US" sz="28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table two.</a:t>
            </a:r>
          </a:p>
          <a:p>
            <a:pPr defTabSz="2003425">
              <a:defRPr/>
            </a:pPr>
            <a:endParaRPr lang="en-US" sz="3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9" name="Text Box 849"/>
          <p:cNvSpPr txBox="1">
            <a:spLocks noChangeArrowheads="1"/>
          </p:cNvSpPr>
          <p:nvPr/>
        </p:nvSpPr>
        <p:spPr bwMode="auto">
          <a:xfrm>
            <a:off x="15191581" y="23298150"/>
            <a:ext cx="5476875" cy="131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00290" tIns="100145" rIns="200290" bIns="100145">
            <a:spAutoFit/>
          </a:bodyPr>
          <a:lstStyle/>
          <a:p>
            <a:pPr defTabSz="2003425">
              <a:defRPr/>
            </a:pP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3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table three.</a:t>
            </a:r>
          </a:p>
          <a:p>
            <a:pPr defTabSz="2003425">
              <a:defRPr/>
            </a:pPr>
            <a:endParaRPr lang="en-US" sz="3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15" name="Rectangle 9"/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2154" name="Rectangle 10"/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9406850" y="7797800"/>
            <a:ext cx="14173200" cy="13695363"/>
          </a:xfrm>
          <a:prstGeom prst="roundRect">
            <a:avLst>
              <a:gd name="adj" fmla="val 357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15191581" y="8288338"/>
            <a:ext cx="13592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rovide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significant results of the study</a:t>
            </a: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Vaizdo rezultatas pagal užklausą „lithuanian sport university logo“">
            <a:extLst>
              <a:ext uri="{FF2B5EF4-FFF2-40B4-BE49-F238E27FC236}">
                <a16:creationId xmlns:a16="http://schemas.microsoft.com/office/drawing/2014/main" id="{022B54E6-B404-4347-9464-6CDCA9B30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25942"/>
            <a:ext cx="9340851" cy="397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446C8D-D40F-435F-847C-0E88E504E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9118" y="1643138"/>
            <a:ext cx="8566837" cy="24970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CORE.thmx</Template>
  <TotalTime>2314</TotalTime>
  <Words>101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Cambria</vt:lpstr>
      <vt:lpstr>Times</vt:lpstr>
      <vt:lpstr>Times New Roman</vt:lpstr>
      <vt:lpstr>CORE</vt:lpstr>
      <vt:lpstr>PowerPoint Presentation</vt:lpstr>
    </vt:vector>
  </TitlesOfParts>
  <Company>Edward Via College of Osteopathic Medicine (VCOM)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Multitasking Behaviors of Osteopathic Medical Students</dc:title>
  <dc:creator>Peggy Sattler;nbrown@carolinas.vcom.edu</dc:creator>
  <cp:keywords>ACOFP, Osteopathic, Healthcare, Medical, Students, Multitasking, Behaviors</cp:keywords>
  <cp:lastModifiedBy>Regina Andriukaitienė</cp:lastModifiedBy>
  <cp:revision>80</cp:revision>
  <cp:lastPrinted>2009-08-04T13:53:20Z</cp:lastPrinted>
  <dcterms:created xsi:type="dcterms:W3CDTF">2009-08-10T20:20:21Z</dcterms:created>
  <dcterms:modified xsi:type="dcterms:W3CDTF">2020-04-07T10:36:24Z</dcterms:modified>
  <cp:category>Osteopathic Medicine, Healthcare</cp:category>
</cp:coreProperties>
</file>