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45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74854-D79B-4A20-BD06-37BF2FA57DC1}" type="datetimeFigureOut">
              <a:rPr lang="lt-LT" smtClean="0"/>
              <a:t>2013.10.18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280CA-31CC-42B6-8922-4E388FF0259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4922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74854-D79B-4A20-BD06-37BF2FA57DC1}" type="datetimeFigureOut">
              <a:rPr lang="lt-LT" smtClean="0"/>
              <a:t>2013.10.18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280CA-31CC-42B6-8922-4E388FF0259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04165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74854-D79B-4A20-BD06-37BF2FA57DC1}" type="datetimeFigureOut">
              <a:rPr lang="lt-LT" smtClean="0"/>
              <a:t>2013.10.18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280CA-31CC-42B6-8922-4E388FF0259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07972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74854-D79B-4A20-BD06-37BF2FA57DC1}" type="datetimeFigureOut">
              <a:rPr lang="lt-LT" smtClean="0"/>
              <a:t>2013.10.18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280CA-31CC-42B6-8922-4E388FF0259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31231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74854-D79B-4A20-BD06-37BF2FA57DC1}" type="datetimeFigureOut">
              <a:rPr lang="lt-LT" smtClean="0"/>
              <a:t>2013.10.18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280CA-31CC-42B6-8922-4E388FF0259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72993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74854-D79B-4A20-BD06-37BF2FA57DC1}" type="datetimeFigureOut">
              <a:rPr lang="lt-LT" smtClean="0"/>
              <a:t>2013.10.18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280CA-31CC-42B6-8922-4E388FF0259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95089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74854-D79B-4A20-BD06-37BF2FA57DC1}" type="datetimeFigureOut">
              <a:rPr lang="lt-LT" smtClean="0"/>
              <a:t>2013.10.18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280CA-31CC-42B6-8922-4E388FF0259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63821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74854-D79B-4A20-BD06-37BF2FA57DC1}" type="datetimeFigureOut">
              <a:rPr lang="lt-LT" smtClean="0"/>
              <a:t>2013.10.18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280CA-31CC-42B6-8922-4E388FF0259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16815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74854-D79B-4A20-BD06-37BF2FA57DC1}" type="datetimeFigureOut">
              <a:rPr lang="lt-LT" smtClean="0"/>
              <a:t>2013.10.18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280CA-31CC-42B6-8922-4E388FF0259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59821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74854-D79B-4A20-BD06-37BF2FA57DC1}" type="datetimeFigureOut">
              <a:rPr lang="lt-LT" smtClean="0"/>
              <a:t>2013.10.18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280CA-31CC-42B6-8922-4E388FF0259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61116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74854-D79B-4A20-BD06-37BF2FA57DC1}" type="datetimeFigureOut">
              <a:rPr lang="lt-LT" smtClean="0"/>
              <a:t>2013.10.18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280CA-31CC-42B6-8922-4E388FF0259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87314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74854-D79B-4A20-BD06-37BF2FA57DC1}" type="datetimeFigureOut">
              <a:rPr lang="lt-LT" smtClean="0"/>
              <a:t>2013.10.18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9280CA-31CC-42B6-8922-4E388FF0259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73172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660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25" y="-27384"/>
            <a:ext cx="9180512" cy="6885384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28800"/>
            <a:ext cx="8229600" cy="4248472"/>
          </a:xfrm>
        </p:spPr>
        <p:txBody>
          <a:bodyPr/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483957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25" y="-27384"/>
            <a:ext cx="9180512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</p:spPr>
        <p:txBody>
          <a:bodyPr>
            <a:normAutofit fontScale="90000"/>
          </a:bodyPr>
          <a:lstStyle/>
          <a:p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09546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0</Words>
  <Application>Microsoft Office PowerPoint</Application>
  <PresentationFormat>On-screen Show 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JURGELAITYTE, Viktorija</dc:creator>
  <cp:lastModifiedBy>Stanislovaitiene, Jurate</cp:lastModifiedBy>
  <cp:revision>3</cp:revision>
  <dcterms:created xsi:type="dcterms:W3CDTF">2013-02-27T11:12:15Z</dcterms:created>
  <dcterms:modified xsi:type="dcterms:W3CDTF">2013-10-18T08:01:18Z</dcterms:modified>
</cp:coreProperties>
</file>